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81" r:id="rId5"/>
    <p:sldId id="279" r:id="rId6"/>
    <p:sldId id="278" r:id="rId7"/>
    <p:sldId id="257" r:id="rId8"/>
    <p:sldId id="259" r:id="rId9"/>
    <p:sldId id="260" r:id="rId10"/>
    <p:sldId id="262" r:id="rId11"/>
    <p:sldId id="265" r:id="rId12"/>
    <p:sldId id="266" r:id="rId13"/>
    <p:sldId id="269" r:id="rId14"/>
    <p:sldId id="271" r:id="rId15"/>
    <p:sldId id="274" r:id="rId16"/>
    <p:sldId id="275" r:id="rId17"/>
    <p:sldId id="280" r:id="rId18"/>
    <p:sldId id="282" r:id="rId19"/>
    <p:sldId id="283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638457-F6B9-445C-B083-C95D766CBE16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99D7E8-D974-493F-A926-B4EC4E844B39}">
      <dgm:prSet phldrT="[Текст]" phldr="1"/>
      <dgm:spPr/>
      <dgm:t>
        <a:bodyPr/>
        <a:lstStyle/>
        <a:p>
          <a:endParaRPr lang="ru-RU"/>
        </a:p>
      </dgm:t>
    </dgm:pt>
    <dgm:pt modelId="{577659C4-30B4-499D-9917-81E3D3B70A05}" type="parTrans" cxnId="{673A9C5F-09A5-4C3D-B91D-CD0211F51A92}">
      <dgm:prSet/>
      <dgm:spPr/>
      <dgm:t>
        <a:bodyPr/>
        <a:lstStyle/>
        <a:p>
          <a:endParaRPr lang="ru-RU"/>
        </a:p>
      </dgm:t>
    </dgm:pt>
    <dgm:pt modelId="{01F255AB-494E-4A5A-A43C-A9A632163461}" type="sibTrans" cxnId="{673A9C5F-09A5-4C3D-B91D-CD0211F51A92}">
      <dgm:prSet/>
      <dgm:spPr/>
      <dgm:t>
        <a:bodyPr/>
        <a:lstStyle/>
        <a:p>
          <a:endParaRPr lang="ru-RU"/>
        </a:p>
      </dgm:t>
    </dgm:pt>
    <dgm:pt modelId="{45A4C5BF-2ECD-4532-AA8D-452396495178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dirty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/>
            <a:t>приказ</a:t>
          </a:r>
        </a:p>
      </dgm:t>
    </dgm:pt>
    <dgm:pt modelId="{4317116E-AFE3-4CB9-AC1A-4FDDBC932143}" type="parTrans" cxnId="{1A69BB6E-B541-4566-B392-391DA028A92B}">
      <dgm:prSet/>
      <dgm:spPr/>
      <dgm:t>
        <a:bodyPr/>
        <a:lstStyle/>
        <a:p>
          <a:endParaRPr lang="ru-RU"/>
        </a:p>
      </dgm:t>
    </dgm:pt>
    <dgm:pt modelId="{991FFF92-6819-4250-B3DA-6817CB6E7DBD}" type="sibTrans" cxnId="{1A69BB6E-B541-4566-B392-391DA028A92B}">
      <dgm:prSet/>
      <dgm:spPr/>
      <dgm:t>
        <a:bodyPr/>
        <a:lstStyle/>
        <a:p>
          <a:endParaRPr lang="ru-RU"/>
        </a:p>
      </dgm:t>
    </dgm:pt>
    <dgm:pt modelId="{2B705312-43CF-4AC9-A871-C5C8BEC6A039}">
      <dgm:prSet phldrT="[Текст]" phldr="1"/>
      <dgm:spPr/>
      <dgm:t>
        <a:bodyPr/>
        <a:lstStyle/>
        <a:p>
          <a:endParaRPr lang="ru-RU" dirty="0"/>
        </a:p>
      </dgm:t>
    </dgm:pt>
    <dgm:pt modelId="{E196B525-94EE-4173-A064-EA19380A7A85}" type="parTrans" cxnId="{ED748140-6A77-421B-A2B6-CAE0348458D4}">
      <dgm:prSet/>
      <dgm:spPr/>
      <dgm:t>
        <a:bodyPr/>
        <a:lstStyle/>
        <a:p>
          <a:endParaRPr lang="ru-RU"/>
        </a:p>
      </dgm:t>
    </dgm:pt>
    <dgm:pt modelId="{C8D9A1C9-E9C2-4F42-8B75-E1EFB65BCC42}" type="sibTrans" cxnId="{ED748140-6A77-421B-A2B6-CAE0348458D4}">
      <dgm:prSet/>
      <dgm:spPr/>
      <dgm:t>
        <a:bodyPr/>
        <a:lstStyle/>
        <a:p>
          <a:endParaRPr lang="ru-RU"/>
        </a:p>
      </dgm:t>
    </dgm:pt>
    <dgm:pt modelId="{DABA0C23-7DCD-45AE-B43C-B8234F51F920}">
      <dgm:prSet phldrT="[Текст]" custT="1"/>
      <dgm:spPr/>
      <dgm:t>
        <a:bodyPr/>
        <a:lstStyle/>
        <a:p>
          <a:endParaRPr lang="ru-RU" sz="3200" dirty="0"/>
        </a:p>
        <a:p>
          <a:r>
            <a:rPr lang="ru-RU" sz="3200" dirty="0"/>
            <a:t>Положение о ПС </a:t>
          </a:r>
        </a:p>
      </dgm:t>
    </dgm:pt>
    <dgm:pt modelId="{3E229EED-2E9C-4D2C-8879-686C1E30D25B}" type="parTrans" cxnId="{3F391E2F-82EA-4046-A13D-8DC68402F3FE}">
      <dgm:prSet/>
      <dgm:spPr/>
      <dgm:t>
        <a:bodyPr/>
        <a:lstStyle/>
        <a:p>
          <a:endParaRPr lang="ru-RU"/>
        </a:p>
      </dgm:t>
    </dgm:pt>
    <dgm:pt modelId="{EE7AE18F-F5B2-4357-804E-747EC8E546C9}" type="sibTrans" cxnId="{3F391E2F-82EA-4046-A13D-8DC68402F3FE}">
      <dgm:prSet/>
      <dgm:spPr/>
      <dgm:t>
        <a:bodyPr/>
        <a:lstStyle/>
        <a:p>
          <a:endParaRPr lang="ru-RU"/>
        </a:p>
      </dgm:t>
    </dgm:pt>
    <dgm:pt modelId="{5B9CE0F7-05E3-4447-9B0D-FA43239A66B9}">
      <dgm:prSet phldrT="[Текст]" phldr="1"/>
      <dgm:spPr/>
      <dgm:t>
        <a:bodyPr/>
        <a:lstStyle/>
        <a:p>
          <a:endParaRPr lang="ru-RU" dirty="0"/>
        </a:p>
      </dgm:t>
    </dgm:pt>
    <dgm:pt modelId="{299F3E72-526B-46F3-92BA-4E9C1A005684}" type="parTrans" cxnId="{9C7612B4-4F74-406A-83B2-758596B3696F}">
      <dgm:prSet/>
      <dgm:spPr/>
      <dgm:t>
        <a:bodyPr/>
        <a:lstStyle/>
        <a:p>
          <a:endParaRPr lang="ru-RU"/>
        </a:p>
      </dgm:t>
    </dgm:pt>
    <dgm:pt modelId="{1E5D0748-8A80-459A-B4BF-583137ED2850}" type="sibTrans" cxnId="{9C7612B4-4F74-406A-83B2-758596B3696F}">
      <dgm:prSet/>
      <dgm:spPr/>
      <dgm:t>
        <a:bodyPr/>
        <a:lstStyle/>
        <a:p>
          <a:endParaRPr lang="ru-RU"/>
        </a:p>
      </dgm:t>
    </dgm:pt>
    <dgm:pt modelId="{C0FB2C08-51A4-4885-952E-AAB78D49BB44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dirty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/>
            <a:t>документация</a:t>
          </a:r>
        </a:p>
        <a:p>
          <a:pPr algn="ctr"/>
          <a:endParaRPr lang="ru-RU" sz="3600" dirty="0"/>
        </a:p>
      </dgm:t>
    </dgm:pt>
    <dgm:pt modelId="{DE03B1C1-EED5-4C3C-AFBC-58A16C269579}" type="parTrans" cxnId="{8517181F-1402-4C51-82E5-C28F1C636267}">
      <dgm:prSet/>
      <dgm:spPr/>
      <dgm:t>
        <a:bodyPr/>
        <a:lstStyle/>
        <a:p>
          <a:endParaRPr lang="ru-RU"/>
        </a:p>
      </dgm:t>
    </dgm:pt>
    <dgm:pt modelId="{3C165EE8-4F22-4150-A301-1FCF8A550C85}" type="sibTrans" cxnId="{8517181F-1402-4C51-82E5-C28F1C636267}">
      <dgm:prSet/>
      <dgm:spPr/>
      <dgm:t>
        <a:bodyPr/>
        <a:lstStyle/>
        <a:p>
          <a:endParaRPr lang="ru-RU"/>
        </a:p>
      </dgm:t>
    </dgm:pt>
    <dgm:pt modelId="{2306C204-E085-4529-BB97-DC6E25E04246}" type="pres">
      <dgm:prSet presAssocID="{8C638457-F6B9-445C-B083-C95D766CBE16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809EDE1E-2BB2-4720-AB8B-F9FA973648D9}" type="pres">
      <dgm:prSet presAssocID="{3399D7E8-D974-493F-A926-B4EC4E844B39}" presName="parentText1" presStyleLbl="node1" presStyleIdx="0" presStyleCnt="3" custScaleX="116297" custLinFactNeighborX="2897" custLinFactNeighborY="-772">
        <dgm:presLayoutVars>
          <dgm:chMax/>
          <dgm:chPref val="3"/>
          <dgm:bulletEnabled val="1"/>
        </dgm:presLayoutVars>
      </dgm:prSet>
      <dgm:spPr/>
    </dgm:pt>
    <dgm:pt modelId="{BE944E9C-5C13-4468-B909-F4274B9DDC03}" type="pres">
      <dgm:prSet presAssocID="{3399D7E8-D974-493F-A926-B4EC4E844B39}" presName="childText1" presStyleLbl="solidAlignAcc1" presStyleIdx="0" presStyleCnt="3" custLinFactNeighborX="-14472" custLinFactNeighborY="-2383">
        <dgm:presLayoutVars>
          <dgm:chMax val="0"/>
          <dgm:chPref val="0"/>
          <dgm:bulletEnabled val="1"/>
        </dgm:presLayoutVars>
      </dgm:prSet>
      <dgm:spPr/>
    </dgm:pt>
    <dgm:pt modelId="{EF7B737B-8A0C-48E4-AAFB-14E597BAC216}" type="pres">
      <dgm:prSet presAssocID="{2B705312-43CF-4AC9-A871-C5C8BEC6A039}" presName="parentText2" presStyleLbl="node1" presStyleIdx="1" presStyleCnt="3" custScaleX="127353" custLinFactNeighborX="6665" custLinFactNeighborY="-1530">
        <dgm:presLayoutVars>
          <dgm:chMax/>
          <dgm:chPref val="3"/>
          <dgm:bulletEnabled val="1"/>
        </dgm:presLayoutVars>
      </dgm:prSet>
      <dgm:spPr/>
    </dgm:pt>
    <dgm:pt modelId="{07FD1104-E298-4A5E-8B5C-5842D2CC5EEE}" type="pres">
      <dgm:prSet presAssocID="{2B705312-43CF-4AC9-A871-C5C8BEC6A039}" presName="childText2" presStyleLbl="solidAlignAcc1" presStyleIdx="1" presStyleCnt="3" custScaleX="156954" custLinFactNeighborX="14473" custLinFactNeighborY="-3178">
        <dgm:presLayoutVars>
          <dgm:chMax val="0"/>
          <dgm:chPref val="0"/>
          <dgm:bulletEnabled val="1"/>
        </dgm:presLayoutVars>
      </dgm:prSet>
      <dgm:spPr/>
    </dgm:pt>
    <dgm:pt modelId="{E1801E5A-7584-4DA1-96B4-2A351F86C81E}" type="pres">
      <dgm:prSet presAssocID="{5B9CE0F7-05E3-4447-9B0D-FA43239A66B9}" presName="parentText3" presStyleLbl="node1" presStyleIdx="2" presStyleCnt="3" custScaleX="121024" custLinFactNeighborX="33082" custLinFactNeighborY="3060">
        <dgm:presLayoutVars>
          <dgm:chMax/>
          <dgm:chPref val="3"/>
          <dgm:bulletEnabled val="1"/>
        </dgm:presLayoutVars>
      </dgm:prSet>
      <dgm:spPr/>
    </dgm:pt>
    <dgm:pt modelId="{C2AA354B-CA91-4BF0-9C71-6361AF9517B0}" type="pres">
      <dgm:prSet presAssocID="{5B9CE0F7-05E3-4447-9B0D-FA43239A66B9}" presName="childText3" presStyleLbl="solidAlignAcc1" presStyleIdx="2" presStyleCnt="3" custScaleX="157106" custLinFactNeighborX="82357" custLinFactNeighborY="407">
        <dgm:presLayoutVars>
          <dgm:chMax val="0"/>
          <dgm:chPref val="0"/>
          <dgm:bulletEnabled val="1"/>
        </dgm:presLayoutVars>
      </dgm:prSet>
      <dgm:spPr/>
    </dgm:pt>
  </dgm:ptLst>
  <dgm:cxnLst>
    <dgm:cxn modelId="{8517181F-1402-4C51-82E5-C28F1C636267}" srcId="{5B9CE0F7-05E3-4447-9B0D-FA43239A66B9}" destId="{C0FB2C08-51A4-4885-952E-AAB78D49BB44}" srcOrd="0" destOrd="0" parTransId="{DE03B1C1-EED5-4C3C-AFBC-58A16C269579}" sibTransId="{3C165EE8-4F22-4150-A301-1FCF8A550C85}"/>
    <dgm:cxn modelId="{5B6D6C2C-65F4-485C-AD5C-6B0E834E6978}" type="presOf" srcId="{2B705312-43CF-4AC9-A871-C5C8BEC6A039}" destId="{EF7B737B-8A0C-48E4-AAFB-14E597BAC216}" srcOrd="0" destOrd="0" presId="urn:microsoft.com/office/officeart/2009/3/layout/IncreasingArrowsProcess"/>
    <dgm:cxn modelId="{3F391E2F-82EA-4046-A13D-8DC68402F3FE}" srcId="{2B705312-43CF-4AC9-A871-C5C8BEC6A039}" destId="{DABA0C23-7DCD-45AE-B43C-B8234F51F920}" srcOrd="0" destOrd="0" parTransId="{3E229EED-2E9C-4D2C-8879-686C1E30D25B}" sibTransId="{EE7AE18F-F5B2-4357-804E-747EC8E546C9}"/>
    <dgm:cxn modelId="{72B3FF35-F23F-4812-BC77-10AC285C1CB5}" type="presOf" srcId="{C0FB2C08-51A4-4885-952E-AAB78D49BB44}" destId="{C2AA354B-CA91-4BF0-9C71-6361AF9517B0}" srcOrd="0" destOrd="0" presId="urn:microsoft.com/office/officeart/2009/3/layout/IncreasingArrowsProcess"/>
    <dgm:cxn modelId="{ED748140-6A77-421B-A2B6-CAE0348458D4}" srcId="{8C638457-F6B9-445C-B083-C95D766CBE16}" destId="{2B705312-43CF-4AC9-A871-C5C8BEC6A039}" srcOrd="1" destOrd="0" parTransId="{E196B525-94EE-4173-A064-EA19380A7A85}" sibTransId="{C8D9A1C9-E9C2-4F42-8B75-E1EFB65BCC42}"/>
    <dgm:cxn modelId="{726B6C5E-24FD-47FA-86B6-197865E70D09}" type="presOf" srcId="{8C638457-F6B9-445C-B083-C95D766CBE16}" destId="{2306C204-E085-4529-BB97-DC6E25E04246}" srcOrd="0" destOrd="0" presId="urn:microsoft.com/office/officeart/2009/3/layout/IncreasingArrowsProcess"/>
    <dgm:cxn modelId="{673A9C5F-09A5-4C3D-B91D-CD0211F51A92}" srcId="{8C638457-F6B9-445C-B083-C95D766CBE16}" destId="{3399D7E8-D974-493F-A926-B4EC4E844B39}" srcOrd="0" destOrd="0" parTransId="{577659C4-30B4-499D-9917-81E3D3B70A05}" sibTransId="{01F255AB-494E-4A5A-A43C-A9A632163461}"/>
    <dgm:cxn modelId="{FDDAD468-5415-4B46-B4F6-E4AAF33D5FD2}" type="presOf" srcId="{DABA0C23-7DCD-45AE-B43C-B8234F51F920}" destId="{07FD1104-E298-4A5E-8B5C-5842D2CC5EEE}" srcOrd="0" destOrd="0" presId="urn:microsoft.com/office/officeart/2009/3/layout/IncreasingArrowsProcess"/>
    <dgm:cxn modelId="{1A69BB6E-B541-4566-B392-391DA028A92B}" srcId="{3399D7E8-D974-493F-A926-B4EC4E844B39}" destId="{45A4C5BF-2ECD-4532-AA8D-452396495178}" srcOrd="0" destOrd="0" parTransId="{4317116E-AFE3-4CB9-AC1A-4FDDBC932143}" sibTransId="{991FFF92-6819-4250-B3DA-6817CB6E7DBD}"/>
    <dgm:cxn modelId="{B9A24B7E-EEBC-487B-84B5-7CAC1328EB3A}" type="presOf" srcId="{3399D7E8-D974-493F-A926-B4EC4E844B39}" destId="{809EDE1E-2BB2-4720-AB8B-F9FA973648D9}" srcOrd="0" destOrd="0" presId="urn:microsoft.com/office/officeart/2009/3/layout/IncreasingArrowsProcess"/>
    <dgm:cxn modelId="{9C7612B4-4F74-406A-83B2-758596B3696F}" srcId="{8C638457-F6B9-445C-B083-C95D766CBE16}" destId="{5B9CE0F7-05E3-4447-9B0D-FA43239A66B9}" srcOrd="2" destOrd="0" parTransId="{299F3E72-526B-46F3-92BA-4E9C1A005684}" sibTransId="{1E5D0748-8A80-459A-B4BF-583137ED2850}"/>
    <dgm:cxn modelId="{66C26ADD-279D-4701-A327-900EF4C299C9}" type="presOf" srcId="{5B9CE0F7-05E3-4447-9B0D-FA43239A66B9}" destId="{E1801E5A-7584-4DA1-96B4-2A351F86C81E}" srcOrd="0" destOrd="0" presId="urn:microsoft.com/office/officeart/2009/3/layout/IncreasingArrowsProcess"/>
    <dgm:cxn modelId="{B8621FF8-DD79-4E89-BABE-7F119879F5F7}" type="presOf" srcId="{45A4C5BF-2ECD-4532-AA8D-452396495178}" destId="{BE944E9C-5C13-4468-B909-F4274B9DDC03}" srcOrd="0" destOrd="0" presId="urn:microsoft.com/office/officeart/2009/3/layout/IncreasingArrowsProcess"/>
    <dgm:cxn modelId="{38089A8E-01F8-4B92-A542-DF8F8926A658}" type="presParOf" srcId="{2306C204-E085-4529-BB97-DC6E25E04246}" destId="{809EDE1E-2BB2-4720-AB8B-F9FA973648D9}" srcOrd="0" destOrd="0" presId="urn:microsoft.com/office/officeart/2009/3/layout/IncreasingArrowsProcess"/>
    <dgm:cxn modelId="{87F87961-5E63-48D8-95D7-671A96B6CD17}" type="presParOf" srcId="{2306C204-E085-4529-BB97-DC6E25E04246}" destId="{BE944E9C-5C13-4468-B909-F4274B9DDC03}" srcOrd="1" destOrd="0" presId="urn:microsoft.com/office/officeart/2009/3/layout/IncreasingArrowsProcess"/>
    <dgm:cxn modelId="{8A06D150-91C6-4447-B929-6DB91F56DC6F}" type="presParOf" srcId="{2306C204-E085-4529-BB97-DC6E25E04246}" destId="{EF7B737B-8A0C-48E4-AAFB-14E597BAC216}" srcOrd="2" destOrd="0" presId="urn:microsoft.com/office/officeart/2009/3/layout/IncreasingArrowsProcess"/>
    <dgm:cxn modelId="{FAE954A1-DA8F-404B-9667-CFCB8C764495}" type="presParOf" srcId="{2306C204-E085-4529-BB97-DC6E25E04246}" destId="{07FD1104-E298-4A5E-8B5C-5842D2CC5EEE}" srcOrd="3" destOrd="0" presId="urn:microsoft.com/office/officeart/2009/3/layout/IncreasingArrowsProcess"/>
    <dgm:cxn modelId="{9893DE8E-3CCB-410A-9768-BE3B0E95543C}" type="presParOf" srcId="{2306C204-E085-4529-BB97-DC6E25E04246}" destId="{E1801E5A-7584-4DA1-96B4-2A351F86C81E}" srcOrd="4" destOrd="0" presId="urn:microsoft.com/office/officeart/2009/3/layout/IncreasingArrowsProcess"/>
    <dgm:cxn modelId="{C48E3542-3BF7-4939-9702-71AEE27D7226}" type="presParOf" srcId="{2306C204-E085-4529-BB97-DC6E25E04246}" destId="{C2AA354B-CA91-4BF0-9C71-6361AF9517B0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A7F46F-BB1F-4B76-AC8B-A6A3B12D09E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BEBB8D-68AC-44F6-8E6A-3E4668601E80}">
      <dgm:prSet phldrT="[Текст]" custT="1"/>
      <dgm:spPr/>
      <dgm:t>
        <a:bodyPr/>
        <a:lstStyle/>
        <a:p>
          <a:r>
            <a:rPr lang="ru-RU" sz="1900" dirty="0"/>
            <a:t> </a:t>
          </a:r>
          <a:r>
            <a:rPr lang="ru-RU" sz="2400" b="1" dirty="0"/>
            <a:t>руководствуются  нормативными документами</a:t>
          </a:r>
        </a:p>
      </dgm:t>
    </dgm:pt>
    <dgm:pt modelId="{89785F96-398A-476C-9643-B36F3F423B46}" type="parTrans" cxnId="{FC190C65-3CE2-4DCA-893D-FB45C1E539E6}">
      <dgm:prSet/>
      <dgm:spPr/>
      <dgm:t>
        <a:bodyPr/>
        <a:lstStyle/>
        <a:p>
          <a:endParaRPr lang="ru-RU"/>
        </a:p>
      </dgm:t>
    </dgm:pt>
    <dgm:pt modelId="{D4B07F73-09A7-4CFD-8020-4CC6F4E00126}" type="sibTrans" cxnId="{FC190C65-3CE2-4DCA-893D-FB45C1E539E6}">
      <dgm:prSet/>
      <dgm:spPr/>
      <dgm:t>
        <a:bodyPr/>
        <a:lstStyle/>
        <a:p>
          <a:endParaRPr lang="ru-RU"/>
        </a:p>
      </dgm:t>
    </dgm:pt>
    <dgm:pt modelId="{63439221-7E36-44F5-892B-69D5B76BD855}">
      <dgm:prSet phldrT="[Текст]" custT="1"/>
      <dgm:spPr/>
      <dgm:t>
        <a:bodyPr/>
        <a:lstStyle/>
        <a:p>
          <a:r>
            <a:rPr lang="ru-RU" sz="2400" b="1" dirty="0"/>
            <a:t>информируют о результатах  своей работы</a:t>
          </a:r>
        </a:p>
      </dgm:t>
    </dgm:pt>
    <dgm:pt modelId="{986596D6-CE57-4DB6-8E38-4BA3E5E8966C}" type="parTrans" cxnId="{AAD09D26-1A0D-46F3-855B-6BBE3ABC06F8}">
      <dgm:prSet/>
      <dgm:spPr/>
      <dgm:t>
        <a:bodyPr/>
        <a:lstStyle/>
        <a:p>
          <a:endParaRPr lang="ru-RU"/>
        </a:p>
      </dgm:t>
    </dgm:pt>
    <dgm:pt modelId="{C0F3A4A2-A849-401B-AC9C-1344436881FA}" type="sibTrans" cxnId="{AAD09D26-1A0D-46F3-855B-6BBE3ABC06F8}">
      <dgm:prSet/>
      <dgm:spPr/>
      <dgm:t>
        <a:bodyPr/>
        <a:lstStyle/>
        <a:p>
          <a:endParaRPr lang="ru-RU"/>
        </a:p>
      </dgm:t>
    </dgm:pt>
    <dgm:pt modelId="{33A8721F-E03C-469C-BA50-BE79DE58E0CF}">
      <dgm:prSet phldrT="[Текст]" custT="1"/>
      <dgm:spPr/>
      <dgm:t>
        <a:bodyPr/>
        <a:lstStyle/>
        <a:p>
          <a:r>
            <a:rPr lang="ru-RU" sz="2400" b="1" dirty="0"/>
            <a:t>участвуют в работе  методических объединений, семинаров </a:t>
          </a:r>
        </a:p>
      </dgm:t>
    </dgm:pt>
    <dgm:pt modelId="{05ACE77E-22A4-480A-84DE-AFB9D596FA88}" type="parTrans" cxnId="{07B29674-A551-4971-A8F9-B399B26958DA}">
      <dgm:prSet/>
      <dgm:spPr/>
      <dgm:t>
        <a:bodyPr/>
        <a:lstStyle/>
        <a:p>
          <a:endParaRPr lang="ru-RU"/>
        </a:p>
      </dgm:t>
    </dgm:pt>
    <dgm:pt modelId="{4CFE713E-8721-404C-A8EB-4547BF44E82B}" type="sibTrans" cxnId="{07B29674-A551-4971-A8F9-B399B26958DA}">
      <dgm:prSet/>
      <dgm:spPr/>
      <dgm:t>
        <a:bodyPr/>
        <a:lstStyle/>
        <a:p>
          <a:endParaRPr lang="ru-RU"/>
        </a:p>
      </dgm:t>
    </dgm:pt>
    <dgm:pt modelId="{985E5805-DF0F-424E-A1BE-79D35719EA7C}">
      <dgm:prSet custT="1"/>
      <dgm:spPr/>
      <dgm:t>
        <a:bodyPr/>
        <a:lstStyle/>
        <a:p>
          <a:r>
            <a:rPr lang="ru-RU" sz="2400" b="1" dirty="0"/>
            <a:t>совершенствуют профессиональное мастерство</a:t>
          </a:r>
        </a:p>
      </dgm:t>
    </dgm:pt>
    <dgm:pt modelId="{A862268E-855F-4EAF-9AAA-90AAC8027A5D}" type="parTrans" cxnId="{B26F33C3-F51E-4790-80CB-DEE80B970CED}">
      <dgm:prSet/>
      <dgm:spPr/>
      <dgm:t>
        <a:bodyPr/>
        <a:lstStyle/>
        <a:p>
          <a:endParaRPr lang="ru-RU"/>
        </a:p>
      </dgm:t>
    </dgm:pt>
    <dgm:pt modelId="{6A93384A-6352-4E8A-8C39-D62538A15367}" type="sibTrans" cxnId="{B26F33C3-F51E-4790-80CB-DEE80B970CED}">
      <dgm:prSet/>
      <dgm:spPr/>
      <dgm:t>
        <a:bodyPr/>
        <a:lstStyle/>
        <a:p>
          <a:endParaRPr lang="ru-RU"/>
        </a:p>
      </dgm:t>
    </dgm:pt>
    <dgm:pt modelId="{7C6C701F-2550-435B-A6A5-6B48319AAA14}">
      <dgm:prSet custT="1"/>
      <dgm:spPr/>
      <dgm:t>
        <a:bodyPr/>
        <a:lstStyle/>
        <a:p>
          <a:r>
            <a:rPr lang="ru-RU" sz="2400" b="1" dirty="0"/>
            <a:t>ведут   соответствующую   документацию</a:t>
          </a:r>
        </a:p>
      </dgm:t>
    </dgm:pt>
    <dgm:pt modelId="{1596F83B-EF4E-4738-875D-2DEA3905802D}" type="parTrans" cxnId="{539CEF09-211C-41EB-BB48-53E2BFE20539}">
      <dgm:prSet/>
      <dgm:spPr/>
      <dgm:t>
        <a:bodyPr/>
        <a:lstStyle/>
        <a:p>
          <a:endParaRPr lang="ru-RU"/>
        </a:p>
      </dgm:t>
    </dgm:pt>
    <dgm:pt modelId="{956AACAF-F563-4B54-8AE7-64EC84BF35AB}" type="sibTrans" cxnId="{539CEF09-211C-41EB-BB48-53E2BFE20539}">
      <dgm:prSet/>
      <dgm:spPr/>
      <dgm:t>
        <a:bodyPr/>
        <a:lstStyle/>
        <a:p>
          <a:endParaRPr lang="ru-RU"/>
        </a:p>
      </dgm:t>
    </dgm:pt>
    <dgm:pt modelId="{0F4AA68E-8BA0-42E5-86A4-EDD7D2E1706F}" type="pres">
      <dgm:prSet presAssocID="{F5A7F46F-BB1F-4B76-AC8B-A6A3B12D09EA}" presName="linear" presStyleCnt="0">
        <dgm:presLayoutVars>
          <dgm:dir/>
          <dgm:animLvl val="lvl"/>
          <dgm:resizeHandles val="exact"/>
        </dgm:presLayoutVars>
      </dgm:prSet>
      <dgm:spPr/>
    </dgm:pt>
    <dgm:pt modelId="{247DDCA4-E5F7-4017-A567-EDF138B1A762}" type="pres">
      <dgm:prSet presAssocID="{D0BEBB8D-68AC-44F6-8E6A-3E4668601E80}" presName="parentLin" presStyleCnt="0"/>
      <dgm:spPr/>
    </dgm:pt>
    <dgm:pt modelId="{3A2DC781-3226-4885-AA2E-B4EBF9101834}" type="pres">
      <dgm:prSet presAssocID="{D0BEBB8D-68AC-44F6-8E6A-3E4668601E80}" presName="parentLeftMargin" presStyleLbl="node1" presStyleIdx="0" presStyleCnt="5"/>
      <dgm:spPr/>
    </dgm:pt>
    <dgm:pt modelId="{34498B9F-E047-4C55-997A-B94A98EFD8E8}" type="pres">
      <dgm:prSet presAssocID="{D0BEBB8D-68AC-44F6-8E6A-3E4668601E8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4B6BC9A-1A38-41C4-8D1F-2C65BBF71159}" type="pres">
      <dgm:prSet presAssocID="{D0BEBB8D-68AC-44F6-8E6A-3E4668601E80}" presName="negativeSpace" presStyleCnt="0"/>
      <dgm:spPr/>
    </dgm:pt>
    <dgm:pt modelId="{5A08A211-B89C-4EC5-8A59-EF98C9D1EB2E}" type="pres">
      <dgm:prSet presAssocID="{D0BEBB8D-68AC-44F6-8E6A-3E4668601E80}" presName="childText" presStyleLbl="conFgAcc1" presStyleIdx="0" presStyleCnt="5">
        <dgm:presLayoutVars>
          <dgm:bulletEnabled val="1"/>
        </dgm:presLayoutVars>
      </dgm:prSet>
      <dgm:spPr/>
    </dgm:pt>
    <dgm:pt modelId="{B887E7C7-218E-4726-8A5C-1E48137F831C}" type="pres">
      <dgm:prSet presAssocID="{D4B07F73-09A7-4CFD-8020-4CC6F4E00126}" presName="spaceBetweenRectangles" presStyleCnt="0"/>
      <dgm:spPr/>
    </dgm:pt>
    <dgm:pt modelId="{3B8D31A9-97A4-4594-8194-B4CBAD4BA72B}" type="pres">
      <dgm:prSet presAssocID="{7C6C701F-2550-435B-A6A5-6B48319AAA14}" presName="parentLin" presStyleCnt="0"/>
      <dgm:spPr/>
    </dgm:pt>
    <dgm:pt modelId="{3F47D623-FDE3-4E1B-A6E1-5510F0D85298}" type="pres">
      <dgm:prSet presAssocID="{7C6C701F-2550-435B-A6A5-6B48319AAA14}" presName="parentLeftMargin" presStyleLbl="node1" presStyleIdx="0" presStyleCnt="5"/>
      <dgm:spPr/>
    </dgm:pt>
    <dgm:pt modelId="{E99EDEB3-AEA4-4822-BADF-2FA458EF5116}" type="pres">
      <dgm:prSet presAssocID="{7C6C701F-2550-435B-A6A5-6B48319AAA1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45D9F2DC-72C5-4B48-88B1-EE532E4FB1A8}" type="pres">
      <dgm:prSet presAssocID="{7C6C701F-2550-435B-A6A5-6B48319AAA14}" presName="negativeSpace" presStyleCnt="0"/>
      <dgm:spPr/>
    </dgm:pt>
    <dgm:pt modelId="{4D90A13A-D7E2-4273-BFAA-75662ADAFD27}" type="pres">
      <dgm:prSet presAssocID="{7C6C701F-2550-435B-A6A5-6B48319AAA14}" presName="childText" presStyleLbl="conFgAcc1" presStyleIdx="1" presStyleCnt="5">
        <dgm:presLayoutVars>
          <dgm:bulletEnabled val="1"/>
        </dgm:presLayoutVars>
      </dgm:prSet>
      <dgm:spPr/>
    </dgm:pt>
    <dgm:pt modelId="{4C56192F-3EA4-4578-8E47-724279A367A1}" type="pres">
      <dgm:prSet presAssocID="{956AACAF-F563-4B54-8AE7-64EC84BF35AB}" presName="spaceBetweenRectangles" presStyleCnt="0"/>
      <dgm:spPr/>
    </dgm:pt>
    <dgm:pt modelId="{DF885579-3F03-41F6-A3BE-0014223F5F9C}" type="pres">
      <dgm:prSet presAssocID="{985E5805-DF0F-424E-A1BE-79D35719EA7C}" presName="parentLin" presStyleCnt="0"/>
      <dgm:spPr/>
    </dgm:pt>
    <dgm:pt modelId="{F562A555-EB1D-4FFF-94A3-201E3F22D5AB}" type="pres">
      <dgm:prSet presAssocID="{985E5805-DF0F-424E-A1BE-79D35719EA7C}" presName="parentLeftMargin" presStyleLbl="node1" presStyleIdx="1" presStyleCnt="5"/>
      <dgm:spPr/>
    </dgm:pt>
    <dgm:pt modelId="{F7838DB8-4D08-42F3-ABE1-C0C4A2785969}" type="pres">
      <dgm:prSet presAssocID="{985E5805-DF0F-424E-A1BE-79D35719EA7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F20220F-1408-4458-83E2-CEB4DE49CCCA}" type="pres">
      <dgm:prSet presAssocID="{985E5805-DF0F-424E-A1BE-79D35719EA7C}" presName="negativeSpace" presStyleCnt="0"/>
      <dgm:spPr/>
    </dgm:pt>
    <dgm:pt modelId="{8643E22F-7A34-4D5D-839B-136F0923FFFF}" type="pres">
      <dgm:prSet presAssocID="{985E5805-DF0F-424E-A1BE-79D35719EA7C}" presName="childText" presStyleLbl="conFgAcc1" presStyleIdx="2" presStyleCnt="5">
        <dgm:presLayoutVars>
          <dgm:bulletEnabled val="1"/>
        </dgm:presLayoutVars>
      </dgm:prSet>
      <dgm:spPr/>
    </dgm:pt>
    <dgm:pt modelId="{FB46C9C9-0E92-4202-BD41-D302719EB8BB}" type="pres">
      <dgm:prSet presAssocID="{6A93384A-6352-4E8A-8C39-D62538A15367}" presName="spaceBetweenRectangles" presStyleCnt="0"/>
      <dgm:spPr/>
    </dgm:pt>
    <dgm:pt modelId="{0CBD355D-2285-42DE-9D9E-8406C1BCEA55}" type="pres">
      <dgm:prSet presAssocID="{63439221-7E36-44F5-892B-69D5B76BD855}" presName="parentLin" presStyleCnt="0"/>
      <dgm:spPr/>
    </dgm:pt>
    <dgm:pt modelId="{24337B65-B5BD-4EF9-B8F0-AB836FF7020F}" type="pres">
      <dgm:prSet presAssocID="{63439221-7E36-44F5-892B-69D5B76BD855}" presName="parentLeftMargin" presStyleLbl="node1" presStyleIdx="2" presStyleCnt="5"/>
      <dgm:spPr/>
    </dgm:pt>
    <dgm:pt modelId="{CD77E608-0593-4F4B-B857-B5917430F2C7}" type="pres">
      <dgm:prSet presAssocID="{63439221-7E36-44F5-892B-69D5B76BD855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D30CC8F-11BC-4354-A7E0-9ADE2D9A96F6}" type="pres">
      <dgm:prSet presAssocID="{63439221-7E36-44F5-892B-69D5B76BD855}" presName="negativeSpace" presStyleCnt="0"/>
      <dgm:spPr/>
    </dgm:pt>
    <dgm:pt modelId="{7646A2A4-8352-47BA-B087-F615B59D275C}" type="pres">
      <dgm:prSet presAssocID="{63439221-7E36-44F5-892B-69D5B76BD855}" presName="childText" presStyleLbl="conFgAcc1" presStyleIdx="3" presStyleCnt="5">
        <dgm:presLayoutVars>
          <dgm:bulletEnabled val="1"/>
        </dgm:presLayoutVars>
      </dgm:prSet>
      <dgm:spPr/>
    </dgm:pt>
    <dgm:pt modelId="{91476E5C-BA82-4464-9E19-729B405242A7}" type="pres">
      <dgm:prSet presAssocID="{C0F3A4A2-A849-401B-AC9C-1344436881FA}" presName="spaceBetweenRectangles" presStyleCnt="0"/>
      <dgm:spPr/>
    </dgm:pt>
    <dgm:pt modelId="{D292815E-BF57-4887-8C86-B0BD0182614E}" type="pres">
      <dgm:prSet presAssocID="{33A8721F-E03C-469C-BA50-BE79DE58E0CF}" presName="parentLin" presStyleCnt="0"/>
      <dgm:spPr/>
    </dgm:pt>
    <dgm:pt modelId="{2F00ECE7-A4E8-4156-8529-8FBC33CBB408}" type="pres">
      <dgm:prSet presAssocID="{33A8721F-E03C-469C-BA50-BE79DE58E0CF}" presName="parentLeftMargin" presStyleLbl="node1" presStyleIdx="3" presStyleCnt="5"/>
      <dgm:spPr/>
    </dgm:pt>
    <dgm:pt modelId="{8B319A02-E564-422D-9C85-BBE47253C179}" type="pres">
      <dgm:prSet presAssocID="{33A8721F-E03C-469C-BA50-BE79DE58E0CF}" presName="parentText" presStyleLbl="node1" presStyleIdx="4" presStyleCnt="5" custScaleY="163920">
        <dgm:presLayoutVars>
          <dgm:chMax val="0"/>
          <dgm:bulletEnabled val="1"/>
        </dgm:presLayoutVars>
      </dgm:prSet>
      <dgm:spPr/>
    </dgm:pt>
    <dgm:pt modelId="{70C28804-C43A-4AF3-A910-86C64E26F479}" type="pres">
      <dgm:prSet presAssocID="{33A8721F-E03C-469C-BA50-BE79DE58E0CF}" presName="negativeSpace" presStyleCnt="0"/>
      <dgm:spPr/>
    </dgm:pt>
    <dgm:pt modelId="{61FBDFB2-B4EE-4032-A5C3-D77827695941}" type="pres">
      <dgm:prSet presAssocID="{33A8721F-E03C-469C-BA50-BE79DE58E0C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2B77607-13ED-47B7-AB84-AD99FBB97CEA}" type="presOf" srcId="{33A8721F-E03C-469C-BA50-BE79DE58E0CF}" destId="{8B319A02-E564-422D-9C85-BBE47253C179}" srcOrd="1" destOrd="0" presId="urn:microsoft.com/office/officeart/2005/8/layout/list1"/>
    <dgm:cxn modelId="{539CEF09-211C-41EB-BB48-53E2BFE20539}" srcId="{F5A7F46F-BB1F-4B76-AC8B-A6A3B12D09EA}" destId="{7C6C701F-2550-435B-A6A5-6B48319AAA14}" srcOrd="1" destOrd="0" parTransId="{1596F83B-EF4E-4738-875D-2DEA3905802D}" sibTransId="{956AACAF-F563-4B54-8AE7-64EC84BF35AB}"/>
    <dgm:cxn modelId="{D54B9B15-3D23-4FB4-9494-1D6A96C4F587}" type="presOf" srcId="{985E5805-DF0F-424E-A1BE-79D35719EA7C}" destId="{F7838DB8-4D08-42F3-ABE1-C0C4A2785969}" srcOrd="1" destOrd="0" presId="urn:microsoft.com/office/officeart/2005/8/layout/list1"/>
    <dgm:cxn modelId="{7C787B21-4F2E-49FD-81A4-EB555B44B491}" type="presOf" srcId="{D0BEBB8D-68AC-44F6-8E6A-3E4668601E80}" destId="{34498B9F-E047-4C55-997A-B94A98EFD8E8}" srcOrd="1" destOrd="0" presId="urn:microsoft.com/office/officeart/2005/8/layout/list1"/>
    <dgm:cxn modelId="{AAD09D26-1A0D-46F3-855B-6BBE3ABC06F8}" srcId="{F5A7F46F-BB1F-4B76-AC8B-A6A3B12D09EA}" destId="{63439221-7E36-44F5-892B-69D5B76BD855}" srcOrd="3" destOrd="0" parTransId="{986596D6-CE57-4DB6-8E38-4BA3E5E8966C}" sibTransId="{C0F3A4A2-A849-401B-AC9C-1344436881FA}"/>
    <dgm:cxn modelId="{B14FA45D-EB47-46EF-8EBF-547EF6777BD4}" type="presOf" srcId="{D0BEBB8D-68AC-44F6-8E6A-3E4668601E80}" destId="{3A2DC781-3226-4885-AA2E-B4EBF9101834}" srcOrd="0" destOrd="0" presId="urn:microsoft.com/office/officeart/2005/8/layout/list1"/>
    <dgm:cxn modelId="{FC190C65-3CE2-4DCA-893D-FB45C1E539E6}" srcId="{F5A7F46F-BB1F-4B76-AC8B-A6A3B12D09EA}" destId="{D0BEBB8D-68AC-44F6-8E6A-3E4668601E80}" srcOrd="0" destOrd="0" parTransId="{89785F96-398A-476C-9643-B36F3F423B46}" sibTransId="{D4B07F73-09A7-4CFD-8020-4CC6F4E00126}"/>
    <dgm:cxn modelId="{EFBA3369-E01F-4CB6-8170-5AB84877F506}" type="presOf" srcId="{63439221-7E36-44F5-892B-69D5B76BD855}" destId="{CD77E608-0593-4F4B-B857-B5917430F2C7}" srcOrd="1" destOrd="0" presId="urn:microsoft.com/office/officeart/2005/8/layout/list1"/>
    <dgm:cxn modelId="{31F27B70-A750-4A66-AF42-32139714AC47}" type="presOf" srcId="{7C6C701F-2550-435B-A6A5-6B48319AAA14}" destId="{3F47D623-FDE3-4E1B-A6E1-5510F0D85298}" srcOrd="0" destOrd="0" presId="urn:microsoft.com/office/officeart/2005/8/layout/list1"/>
    <dgm:cxn modelId="{07B29674-A551-4971-A8F9-B399B26958DA}" srcId="{F5A7F46F-BB1F-4B76-AC8B-A6A3B12D09EA}" destId="{33A8721F-E03C-469C-BA50-BE79DE58E0CF}" srcOrd="4" destOrd="0" parTransId="{05ACE77E-22A4-480A-84DE-AFB9D596FA88}" sibTransId="{4CFE713E-8721-404C-A8EB-4547BF44E82B}"/>
    <dgm:cxn modelId="{2131A97D-25CE-4076-B231-8FCEF0E5296E}" type="presOf" srcId="{63439221-7E36-44F5-892B-69D5B76BD855}" destId="{24337B65-B5BD-4EF9-B8F0-AB836FF7020F}" srcOrd="0" destOrd="0" presId="urn:microsoft.com/office/officeart/2005/8/layout/list1"/>
    <dgm:cxn modelId="{ADE3F591-0273-4E63-835D-0D12750BF20C}" type="presOf" srcId="{33A8721F-E03C-469C-BA50-BE79DE58E0CF}" destId="{2F00ECE7-A4E8-4156-8529-8FBC33CBB408}" srcOrd="0" destOrd="0" presId="urn:microsoft.com/office/officeart/2005/8/layout/list1"/>
    <dgm:cxn modelId="{5428E2A2-916E-4A10-9FFC-A751EA758A88}" type="presOf" srcId="{985E5805-DF0F-424E-A1BE-79D35719EA7C}" destId="{F562A555-EB1D-4FFF-94A3-201E3F22D5AB}" srcOrd="0" destOrd="0" presId="urn:microsoft.com/office/officeart/2005/8/layout/list1"/>
    <dgm:cxn modelId="{6D00F6A3-F9BC-4C85-8476-1876D72366CF}" type="presOf" srcId="{F5A7F46F-BB1F-4B76-AC8B-A6A3B12D09EA}" destId="{0F4AA68E-8BA0-42E5-86A4-EDD7D2E1706F}" srcOrd="0" destOrd="0" presId="urn:microsoft.com/office/officeart/2005/8/layout/list1"/>
    <dgm:cxn modelId="{B26F33C3-F51E-4790-80CB-DEE80B970CED}" srcId="{F5A7F46F-BB1F-4B76-AC8B-A6A3B12D09EA}" destId="{985E5805-DF0F-424E-A1BE-79D35719EA7C}" srcOrd="2" destOrd="0" parTransId="{A862268E-855F-4EAF-9AAA-90AAC8027A5D}" sibTransId="{6A93384A-6352-4E8A-8C39-D62538A15367}"/>
    <dgm:cxn modelId="{4C7DF5E1-C42C-473A-97A3-4DC12C26DD11}" type="presOf" srcId="{7C6C701F-2550-435B-A6A5-6B48319AAA14}" destId="{E99EDEB3-AEA4-4822-BADF-2FA458EF5116}" srcOrd="1" destOrd="0" presId="urn:microsoft.com/office/officeart/2005/8/layout/list1"/>
    <dgm:cxn modelId="{384F6CC8-C46F-4E84-8519-D58202BBAA0E}" type="presParOf" srcId="{0F4AA68E-8BA0-42E5-86A4-EDD7D2E1706F}" destId="{247DDCA4-E5F7-4017-A567-EDF138B1A762}" srcOrd="0" destOrd="0" presId="urn:microsoft.com/office/officeart/2005/8/layout/list1"/>
    <dgm:cxn modelId="{54B672C1-F8D2-4A2D-841F-BC8475EC9B49}" type="presParOf" srcId="{247DDCA4-E5F7-4017-A567-EDF138B1A762}" destId="{3A2DC781-3226-4885-AA2E-B4EBF9101834}" srcOrd="0" destOrd="0" presId="urn:microsoft.com/office/officeart/2005/8/layout/list1"/>
    <dgm:cxn modelId="{033A6488-C9DC-472B-BFCC-FCBFACF57946}" type="presParOf" srcId="{247DDCA4-E5F7-4017-A567-EDF138B1A762}" destId="{34498B9F-E047-4C55-997A-B94A98EFD8E8}" srcOrd="1" destOrd="0" presId="urn:microsoft.com/office/officeart/2005/8/layout/list1"/>
    <dgm:cxn modelId="{5480B665-3DC3-4745-9A92-54EE01A589EC}" type="presParOf" srcId="{0F4AA68E-8BA0-42E5-86A4-EDD7D2E1706F}" destId="{34B6BC9A-1A38-41C4-8D1F-2C65BBF71159}" srcOrd="1" destOrd="0" presId="urn:microsoft.com/office/officeart/2005/8/layout/list1"/>
    <dgm:cxn modelId="{23C8D636-6318-4C2E-AAA0-67E5ABB9640A}" type="presParOf" srcId="{0F4AA68E-8BA0-42E5-86A4-EDD7D2E1706F}" destId="{5A08A211-B89C-4EC5-8A59-EF98C9D1EB2E}" srcOrd="2" destOrd="0" presId="urn:microsoft.com/office/officeart/2005/8/layout/list1"/>
    <dgm:cxn modelId="{A6DB772E-E4A8-453B-A6D8-FA4C04F582C8}" type="presParOf" srcId="{0F4AA68E-8BA0-42E5-86A4-EDD7D2E1706F}" destId="{B887E7C7-218E-4726-8A5C-1E48137F831C}" srcOrd="3" destOrd="0" presId="urn:microsoft.com/office/officeart/2005/8/layout/list1"/>
    <dgm:cxn modelId="{F1414ED4-C7EB-4E3B-A1A8-22569FAA63A5}" type="presParOf" srcId="{0F4AA68E-8BA0-42E5-86A4-EDD7D2E1706F}" destId="{3B8D31A9-97A4-4594-8194-B4CBAD4BA72B}" srcOrd="4" destOrd="0" presId="urn:microsoft.com/office/officeart/2005/8/layout/list1"/>
    <dgm:cxn modelId="{B7F7B3E4-A71D-4C85-993D-7702E9A0E14F}" type="presParOf" srcId="{3B8D31A9-97A4-4594-8194-B4CBAD4BA72B}" destId="{3F47D623-FDE3-4E1B-A6E1-5510F0D85298}" srcOrd="0" destOrd="0" presId="urn:microsoft.com/office/officeart/2005/8/layout/list1"/>
    <dgm:cxn modelId="{52ECE3E3-0F23-41DB-961E-A95924531820}" type="presParOf" srcId="{3B8D31A9-97A4-4594-8194-B4CBAD4BA72B}" destId="{E99EDEB3-AEA4-4822-BADF-2FA458EF5116}" srcOrd="1" destOrd="0" presId="urn:microsoft.com/office/officeart/2005/8/layout/list1"/>
    <dgm:cxn modelId="{D78A31CA-0164-40ED-A28F-CF89E673C034}" type="presParOf" srcId="{0F4AA68E-8BA0-42E5-86A4-EDD7D2E1706F}" destId="{45D9F2DC-72C5-4B48-88B1-EE532E4FB1A8}" srcOrd="5" destOrd="0" presId="urn:microsoft.com/office/officeart/2005/8/layout/list1"/>
    <dgm:cxn modelId="{85071456-F410-42D3-A868-9926593B162B}" type="presParOf" srcId="{0F4AA68E-8BA0-42E5-86A4-EDD7D2E1706F}" destId="{4D90A13A-D7E2-4273-BFAA-75662ADAFD27}" srcOrd="6" destOrd="0" presId="urn:microsoft.com/office/officeart/2005/8/layout/list1"/>
    <dgm:cxn modelId="{497BF26A-0879-43E9-8EF5-A153188499EA}" type="presParOf" srcId="{0F4AA68E-8BA0-42E5-86A4-EDD7D2E1706F}" destId="{4C56192F-3EA4-4578-8E47-724279A367A1}" srcOrd="7" destOrd="0" presId="urn:microsoft.com/office/officeart/2005/8/layout/list1"/>
    <dgm:cxn modelId="{5F59C96C-6347-4AB8-B188-4766E4D7E1DC}" type="presParOf" srcId="{0F4AA68E-8BA0-42E5-86A4-EDD7D2E1706F}" destId="{DF885579-3F03-41F6-A3BE-0014223F5F9C}" srcOrd="8" destOrd="0" presId="urn:microsoft.com/office/officeart/2005/8/layout/list1"/>
    <dgm:cxn modelId="{647056A1-0AA6-41FE-BEA6-74AA116C81C9}" type="presParOf" srcId="{DF885579-3F03-41F6-A3BE-0014223F5F9C}" destId="{F562A555-EB1D-4FFF-94A3-201E3F22D5AB}" srcOrd="0" destOrd="0" presId="urn:microsoft.com/office/officeart/2005/8/layout/list1"/>
    <dgm:cxn modelId="{0BD44AE9-5F37-41CA-BA75-13E3F5CD498A}" type="presParOf" srcId="{DF885579-3F03-41F6-A3BE-0014223F5F9C}" destId="{F7838DB8-4D08-42F3-ABE1-C0C4A2785969}" srcOrd="1" destOrd="0" presId="urn:microsoft.com/office/officeart/2005/8/layout/list1"/>
    <dgm:cxn modelId="{E94ED5FA-98FE-496A-93EB-ED089CCEE90A}" type="presParOf" srcId="{0F4AA68E-8BA0-42E5-86A4-EDD7D2E1706F}" destId="{0F20220F-1408-4458-83E2-CEB4DE49CCCA}" srcOrd="9" destOrd="0" presId="urn:microsoft.com/office/officeart/2005/8/layout/list1"/>
    <dgm:cxn modelId="{A5FC5E33-D10D-47D1-A839-A4E3664C1028}" type="presParOf" srcId="{0F4AA68E-8BA0-42E5-86A4-EDD7D2E1706F}" destId="{8643E22F-7A34-4D5D-839B-136F0923FFFF}" srcOrd="10" destOrd="0" presId="urn:microsoft.com/office/officeart/2005/8/layout/list1"/>
    <dgm:cxn modelId="{8ABF4687-760E-4173-89C0-474747488759}" type="presParOf" srcId="{0F4AA68E-8BA0-42E5-86A4-EDD7D2E1706F}" destId="{FB46C9C9-0E92-4202-BD41-D302719EB8BB}" srcOrd="11" destOrd="0" presId="urn:microsoft.com/office/officeart/2005/8/layout/list1"/>
    <dgm:cxn modelId="{B220C32F-8E5A-4DD4-9CA2-157769088C67}" type="presParOf" srcId="{0F4AA68E-8BA0-42E5-86A4-EDD7D2E1706F}" destId="{0CBD355D-2285-42DE-9D9E-8406C1BCEA55}" srcOrd="12" destOrd="0" presId="urn:microsoft.com/office/officeart/2005/8/layout/list1"/>
    <dgm:cxn modelId="{2846488C-49E1-4C41-A0F2-3021BF24BB98}" type="presParOf" srcId="{0CBD355D-2285-42DE-9D9E-8406C1BCEA55}" destId="{24337B65-B5BD-4EF9-B8F0-AB836FF7020F}" srcOrd="0" destOrd="0" presId="urn:microsoft.com/office/officeart/2005/8/layout/list1"/>
    <dgm:cxn modelId="{4760744A-D0B0-4199-99A0-18A95A7FC2EE}" type="presParOf" srcId="{0CBD355D-2285-42DE-9D9E-8406C1BCEA55}" destId="{CD77E608-0593-4F4B-B857-B5917430F2C7}" srcOrd="1" destOrd="0" presId="urn:microsoft.com/office/officeart/2005/8/layout/list1"/>
    <dgm:cxn modelId="{2BEA22AD-A421-4669-93FE-65510D887744}" type="presParOf" srcId="{0F4AA68E-8BA0-42E5-86A4-EDD7D2E1706F}" destId="{ED30CC8F-11BC-4354-A7E0-9ADE2D9A96F6}" srcOrd="13" destOrd="0" presId="urn:microsoft.com/office/officeart/2005/8/layout/list1"/>
    <dgm:cxn modelId="{9AEB4F62-638D-4745-8107-98DEABC946E7}" type="presParOf" srcId="{0F4AA68E-8BA0-42E5-86A4-EDD7D2E1706F}" destId="{7646A2A4-8352-47BA-B087-F615B59D275C}" srcOrd="14" destOrd="0" presId="urn:microsoft.com/office/officeart/2005/8/layout/list1"/>
    <dgm:cxn modelId="{2217E218-6847-4612-B8BD-873FEC772B04}" type="presParOf" srcId="{0F4AA68E-8BA0-42E5-86A4-EDD7D2E1706F}" destId="{91476E5C-BA82-4464-9E19-729B405242A7}" srcOrd="15" destOrd="0" presId="urn:microsoft.com/office/officeart/2005/8/layout/list1"/>
    <dgm:cxn modelId="{1DA30CD1-6FFB-460C-BD65-AE29C55F918F}" type="presParOf" srcId="{0F4AA68E-8BA0-42E5-86A4-EDD7D2E1706F}" destId="{D292815E-BF57-4887-8C86-B0BD0182614E}" srcOrd="16" destOrd="0" presId="urn:microsoft.com/office/officeart/2005/8/layout/list1"/>
    <dgm:cxn modelId="{78874C46-1737-46FF-8FA5-0F4C2FD2D536}" type="presParOf" srcId="{D292815E-BF57-4887-8C86-B0BD0182614E}" destId="{2F00ECE7-A4E8-4156-8529-8FBC33CBB408}" srcOrd="0" destOrd="0" presId="urn:microsoft.com/office/officeart/2005/8/layout/list1"/>
    <dgm:cxn modelId="{55048576-F608-4B1F-941E-A9B5457B9FA6}" type="presParOf" srcId="{D292815E-BF57-4887-8C86-B0BD0182614E}" destId="{8B319A02-E564-422D-9C85-BBE47253C179}" srcOrd="1" destOrd="0" presId="urn:microsoft.com/office/officeart/2005/8/layout/list1"/>
    <dgm:cxn modelId="{BA49FB6A-B0D0-4DFD-83DF-2E5B3AEF25F3}" type="presParOf" srcId="{0F4AA68E-8BA0-42E5-86A4-EDD7D2E1706F}" destId="{70C28804-C43A-4AF3-A910-86C64E26F479}" srcOrd="17" destOrd="0" presId="urn:microsoft.com/office/officeart/2005/8/layout/list1"/>
    <dgm:cxn modelId="{821B213B-C503-488E-8C9B-BDF76FF70661}" type="presParOf" srcId="{0F4AA68E-8BA0-42E5-86A4-EDD7D2E1706F}" destId="{61FBDFB2-B4EE-4032-A5C3-D7782769594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FBE4DB-E0BC-4D65-8DFA-E802D7F2BC6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8DC9F-1A74-485C-B85A-45F0F6F56F51}">
      <dgm:prSet phldrT="[Текст]" custT="1"/>
      <dgm:spPr/>
      <dgm:t>
        <a:bodyPr/>
        <a:lstStyle/>
        <a:p>
          <a:r>
            <a:rPr lang="ru-RU" sz="2000" b="1" dirty="0"/>
            <a:t>нормативно-правовые   акты               </a:t>
          </a:r>
        </a:p>
      </dgm:t>
    </dgm:pt>
    <dgm:pt modelId="{066A240B-8C25-48ED-A6CE-D4893E95D5CE}" type="parTrans" cxnId="{151A39B3-3193-4317-B056-622A7D080214}">
      <dgm:prSet/>
      <dgm:spPr/>
      <dgm:t>
        <a:bodyPr/>
        <a:lstStyle/>
        <a:p>
          <a:endParaRPr lang="ru-RU"/>
        </a:p>
      </dgm:t>
    </dgm:pt>
    <dgm:pt modelId="{1435F18D-2EF2-4BB3-8D89-0DF7D537022C}" type="sibTrans" cxnId="{151A39B3-3193-4317-B056-622A7D080214}">
      <dgm:prSet/>
      <dgm:spPr/>
      <dgm:t>
        <a:bodyPr/>
        <a:lstStyle/>
        <a:p>
          <a:endParaRPr lang="ru-RU"/>
        </a:p>
      </dgm:t>
    </dgm:pt>
    <dgm:pt modelId="{AE2B1BAC-9D81-4EFA-B5D8-D413CD2BF35B}">
      <dgm:prSet phldrT="[Текст]" custT="1"/>
      <dgm:spPr/>
      <dgm:t>
        <a:bodyPr/>
        <a:lstStyle/>
        <a:p>
          <a:r>
            <a:rPr lang="ru-RU" sz="2000" b="1" dirty="0"/>
            <a:t>Положение о психологической    службе      </a:t>
          </a:r>
        </a:p>
      </dgm:t>
    </dgm:pt>
    <dgm:pt modelId="{2D75268F-494E-4BD1-AA9E-05A8645626E7}" type="parTrans" cxnId="{7D57DC50-EFB8-4189-8639-54D02E0AAD07}">
      <dgm:prSet/>
      <dgm:spPr/>
      <dgm:t>
        <a:bodyPr/>
        <a:lstStyle/>
        <a:p>
          <a:endParaRPr lang="ru-RU"/>
        </a:p>
      </dgm:t>
    </dgm:pt>
    <dgm:pt modelId="{6F5137AB-4ABB-40A5-B05C-8A215FF54E4B}" type="sibTrans" cxnId="{7D57DC50-EFB8-4189-8639-54D02E0AAD07}">
      <dgm:prSet/>
      <dgm:spPr/>
      <dgm:t>
        <a:bodyPr/>
        <a:lstStyle/>
        <a:p>
          <a:endParaRPr lang="ru-RU"/>
        </a:p>
      </dgm:t>
    </dgm:pt>
    <dgm:pt modelId="{4FF961DD-5096-4513-903D-8458BA6BF9B5}">
      <dgm:prSet phldrT="[Текст]" custT="1"/>
      <dgm:spPr/>
      <dgm:t>
        <a:bodyPr/>
        <a:lstStyle/>
        <a:p>
          <a:r>
            <a:rPr lang="ru-RU" sz="2000" b="1" dirty="0"/>
            <a:t>годовой план работы психологической службы</a:t>
          </a:r>
        </a:p>
      </dgm:t>
    </dgm:pt>
    <dgm:pt modelId="{FE418322-6A3E-4BEA-98C0-514A5D7914C4}" type="parTrans" cxnId="{C54F7538-116C-4728-A990-044963E38C8F}">
      <dgm:prSet/>
      <dgm:spPr/>
      <dgm:t>
        <a:bodyPr/>
        <a:lstStyle/>
        <a:p>
          <a:endParaRPr lang="ru-RU"/>
        </a:p>
      </dgm:t>
    </dgm:pt>
    <dgm:pt modelId="{0A36939F-6522-44FA-96BF-B8739D0A88DE}" type="sibTrans" cxnId="{C54F7538-116C-4728-A990-044963E38C8F}">
      <dgm:prSet/>
      <dgm:spPr/>
      <dgm:t>
        <a:bodyPr/>
        <a:lstStyle/>
        <a:p>
          <a:endParaRPr lang="ru-RU"/>
        </a:p>
      </dgm:t>
    </dgm:pt>
    <dgm:pt modelId="{1A6F2B3C-840E-44FC-874A-D46AB2F84124}">
      <dgm:prSet phldrT="[Текст]" custT="1"/>
      <dgm:spPr/>
      <dgm:t>
        <a:bodyPr/>
        <a:lstStyle/>
        <a:p>
          <a:r>
            <a:rPr lang="ru-RU" sz="2000" b="1" dirty="0"/>
            <a:t>план работы по профилактике аутодеструктивного поведения </a:t>
          </a:r>
          <a:r>
            <a:rPr lang="ru-RU" sz="1200" b="1" i="1"/>
            <a:t>(рекомендуем) </a:t>
          </a:r>
          <a:endParaRPr lang="ru-RU" sz="1200" b="1" i="1" dirty="0"/>
        </a:p>
      </dgm:t>
    </dgm:pt>
    <dgm:pt modelId="{C395F56D-4E1D-49DF-A42F-DF8676C2D0C7}" type="parTrans" cxnId="{BD0A5269-2920-4FBE-84C1-6A2B2B1D8FFB}">
      <dgm:prSet/>
      <dgm:spPr/>
      <dgm:t>
        <a:bodyPr/>
        <a:lstStyle/>
        <a:p>
          <a:endParaRPr lang="ru-RU"/>
        </a:p>
      </dgm:t>
    </dgm:pt>
    <dgm:pt modelId="{30E532C0-7C6E-4463-89E0-2B08AC89DFA5}" type="sibTrans" cxnId="{BD0A5269-2920-4FBE-84C1-6A2B2B1D8FFB}">
      <dgm:prSet/>
      <dgm:spPr/>
      <dgm:t>
        <a:bodyPr/>
        <a:lstStyle/>
        <a:p>
          <a:endParaRPr lang="ru-RU"/>
        </a:p>
      </dgm:t>
    </dgm:pt>
    <dgm:pt modelId="{EADDF776-5DB6-41FE-A04B-C667769E00E8}">
      <dgm:prSet phldrT="[Текст]" custT="1"/>
      <dgm:spPr/>
      <dgm:t>
        <a:bodyPr/>
        <a:lstStyle/>
        <a:p>
          <a:r>
            <a:rPr lang="ru-KZ" sz="2000" b="1" dirty="0"/>
            <a:t>план работы педагога-психолога</a:t>
          </a:r>
          <a:endParaRPr lang="ru-RU" sz="2000" b="1" dirty="0"/>
        </a:p>
      </dgm:t>
    </dgm:pt>
    <dgm:pt modelId="{5876F8E4-5E24-4D3D-9F99-B59FAAAD9F28}" type="parTrans" cxnId="{345963A9-1674-4F6E-8B29-2E91DEB74EDA}">
      <dgm:prSet/>
      <dgm:spPr/>
      <dgm:t>
        <a:bodyPr/>
        <a:lstStyle/>
        <a:p>
          <a:endParaRPr lang="ru-RU"/>
        </a:p>
      </dgm:t>
    </dgm:pt>
    <dgm:pt modelId="{CA49FA6A-E28F-4563-B1B4-2AF8084E882E}" type="sibTrans" cxnId="{345963A9-1674-4F6E-8B29-2E91DEB74EDA}">
      <dgm:prSet/>
      <dgm:spPr/>
      <dgm:t>
        <a:bodyPr/>
        <a:lstStyle/>
        <a:p>
          <a:endParaRPr lang="ru-RU"/>
        </a:p>
      </dgm:t>
    </dgm:pt>
    <dgm:pt modelId="{F274253B-F411-44B0-BA35-D866DDE35834}">
      <dgm:prSet phldrT="[Текст]" custT="1"/>
      <dgm:spPr/>
      <dgm:t>
        <a:bodyPr/>
        <a:lstStyle/>
        <a:p>
          <a:r>
            <a:rPr lang="ru-RU" sz="2000" b="1" dirty="0"/>
            <a:t>Ж</a:t>
          </a:r>
          <a:r>
            <a:rPr lang="ru-KZ" sz="2000" b="1" dirty="0" err="1"/>
            <a:t>урнал</a:t>
          </a:r>
          <a:r>
            <a:rPr lang="ru-RU" sz="2000" b="1" dirty="0"/>
            <a:t> консультаций/ рекомендуем вести журнал учета групповой и индивидуальной работы </a:t>
          </a:r>
        </a:p>
      </dgm:t>
    </dgm:pt>
    <dgm:pt modelId="{85C832CE-D803-4166-A320-5DE8B72703EF}" type="parTrans" cxnId="{5D5CDAF6-087A-4170-82CA-EB2F1E399446}">
      <dgm:prSet/>
      <dgm:spPr/>
      <dgm:t>
        <a:bodyPr/>
        <a:lstStyle/>
        <a:p>
          <a:endParaRPr lang="ru-RU"/>
        </a:p>
      </dgm:t>
    </dgm:pt>
    <dgm:pt modelId="{15AF8C3D-A519-4FD4-935C-E164695A0115}" type="sibTrans" cxnId="{5D5CDAF6-087A-4170-82CA-EB2F1E399446}">
      <dgm:prSet/>
      <dgm:spPr/>
      <dgm:t>
        <a:bodyPr/>
        <a:lstStyle/>
        <a:p>
          <a:endParaRPr lang="ru-RU"/>
        </a:p>
      </dgm:t>
    </dgm:pt>
    <dgm:pt modelId="{693C2C28-A197-4A37-A9A2-5567213A6B02}">
      <dgm:prSet phldrT="[Текст]" custT="1"/>
      <dgm:spPr/>
      <dgm:t>
        <a:bodyPr/>
        <a:lstStyle/>
        <a:p>
          <a:r>
            <a:rPr lang="ru-RU" sz="2000" b="1" dirty="0"/>
            <a:t>аналитические  и статистические справки, заключения </a:t>
          </a:r>
        </a:p>
      </dgm:t>
    </dgm:pt>
    <dgm:pt modelId="{1DAC7CE7-1369-4EA5-834F-36E2E068C9DD}" type="parTrans" cxnId="{1A85380A-8121-4CDF-A19F-32F92DCFD075}">
      <dgm:prSet/>
      <dgm:spPr/>
      <dgm:t>
        <a:bodyPr/>
        <a:lstStyle/>
        <a:p>
          <a:endParaRPr lang="ru-RU"/>
        </a:p>
      </dgm:t>
    </dgm:pt>
    <dgm:pt modelId="{C0D04928-7795-4715-8DC2-01BA7EBDA5EF}" type="sibTrans" cxnId="{1A85380A-8121-4CDF-A19F-32F92DCFD075}">
      <dgm:prSet/>
      <dgm:spPr/>
      <dgm:t>
        <a:bodyPr/>
        <a:lstStyle/>
        <a:p>
          <a:endParaRPr lang="ru-RU"/>
        </a:p>
      </dgm:t>
    </dgm:pt>
    <dgm:pt modelId="{B029BC0A-EAE0-42DF-9A04-96D3AA3C6FA1}">
      <dgm:prSet phldrT="[Текст]" custT="1"/>
      <dgm:spPr/>
      <dgm:t>
        <a:bodyPr/>
        <a:lstStyle/>
        <a:p>
          <a:r>
            <a:rPr lang="ru-KZ" sz="2000" b="1" dirty="0"/>
            <a:t>программы </a:t>
          </a:r>
          <a:r>
            <a:rPr lang="ru-RU" sz="2000" b="1" dirty="0"/>
            <a:t>по направлениям работы, методические материалы </a:t>
          </a:r>
        </a:p>
      </dgm:t>
    </dgm:pt>
    <dgm:pt modelId="{D776DE51-2C20-47A1-91DD-25F815935A93}" type="parTrans" cxnId="{16E37C06-1E95-4C99-A684-233752DE42E5}">
      <dgm:prSet/>
      <dgm:spPr/>
      <dgm:t>
        <a:bodyPr/>
        <a:lstStyle/>
        <a:p>
          <a:endParaRPr lang="ru-RU"/>
        </a:p>
      </dgm:t>
    </dgm:pt>
    <dgm:pt modelId="{634DB90E-033E-4CE4-9CE0-AB15FE1F1D31}" type="sibTrans" cxnId="{16E37C06-1E95-4C99-A684-233752DE42E5}">
      <dgm:prSet/>
      <dgm:spPr/>
      <dgm:t>
        <a:bodyPr/>
        <a:lstStyle/>
        <a:p>
          <a:endParaRPr lang="ru-RU"/>
        </a:p>
      </dgm:t>
    </dgm:pt>
    <dgm:pt modelId="{5F06C6D3-D490-4743-ACB8-F8A5B5B364F8}">
      <dgm:prSet phldrT="[Текст]" custT="1"/>
      <dgm:spPr/>
      <dgm:t>
        <a:bodyPr/>
        <a:lstStyle/>
        <a:p>
          <a:r>
            <a:rPr lang="ru-RU" sz="2000" b="1" dirty="0"/>
            <a:t>методическая копилка</a:t>
          </a:r>
        </a:p>
      </dgm:t>
    </dgm:pt>
    <dgm:pt modelId="{A09F9247-70AC-4624-86C3-D9C7119892A6}" type="parTrans" cxnId="{2D6A1276-1D5D-4337-82B6-1CFAF46C00C1}">
      <dgm:prSet/>
      <dgm:spPr/>
      <dgm:t>
        <a:bodyPr/>
        <a:lstStyle/>
        <a:p>
          <a:endParaRPr lang="ru-RU"/>
        </a:p>
      </dgm:t>
    </dgm:pt>
    <dgm:pt modelId="{C6298566-A683-4809-ACCE-4756874C823F}" type="sibTrans" cxnId="{2D6A1276-1D5D-4337-82B6-1CFAF46C00C1}">
      <dgm:prSet/>
      <dgm:spPr/>
      <dgm:t>
        <a:bodyPr/>
        <a:lstStyle/>
        <a:p>
          <a:endParaRPr lang="ru-RU"/>
        </a:p>
      </dgm:t>
    </dgm:pt>
    <dgm:pt modelId="{32D1E952-1B07-482F-A1D3-D55F3FA11E36}" type="pres">
      <dgm:prSet presAssocID="{33FBE4DB-E0BC-4D65-8DFA-E802D7F2BC65}" presName="linear" presStyleCnt="0">
        <dgm:presLayoutVars>
          <dgm:dir/>
          <dgm:animLvl val="lvl"/>
          <dgm:resizeHandles val="exact"/>
        </dgm:presLayoutVars>
      </dgm:prSet>
      <dgm:spPr/>
    </dgm:pt>
    <dgm:pt modelId="{ADE07E12-0488-4BE6-9DA6-DC9B4CC74DB3}" type="pres">
      <dgm:prSet presAssocID="{5638DC9F-1A74-485C-B85A-45F0F6F56F51}" presName="parentLin" presStyleCnt="0"/>
      <dgm:spPr/>
    </dgm:pt>
    <dgm:pt modelId="{75307B31-E4AE-4830-B5DE-C9BDFA68233F}" type="pres">
      <dgm:prSet presAssocID="{5638DC9F-1A74-485C-B85A-45F0F6F56F51}" presName="parentLeftMargin" presStyleLbl="node1" presStyleIdx="0" presStyleCnt="9"/>
      <dgm:spPr/>
    </dgm:pt>
    <dgm:pt modelId="{09577A8E-77B6-440C-AB4A-2A8B781AED58}" type="pres">
      <dgm:prSet presAssocID="{5638DC9F-1A74-485C-B85A-45F0F6F56F51}" presName="parentText" presStyleLbl="node1" presStyleIdx="0" presStyleCnt="9" custScaleX="142857" custScaleY="89729">
        <dgm:presLayoutVars>
          <dgm:chMax val="0"/>
          <dgm:bulletEnabled val="1"/>
        </dgm:presLayoutVars>
      </dgm:prSet>
      <dgm:spPr/>
    </dgm:pt>
    <dgm:pt modelId="{9E805C4C-7053-48E5-939F-CF0A06C02880}" type="pres">
      <dgm:prSet presAssocID="{5638DC9F-1A74-485C-B85A-45F0F6F56F51}" presName="negativeSpace" presStyleCnt="0"/>
      <dgm:spPr/>
    </dgm:pt>
    <dgm:pt modelId="{8741DDC7-006D-41E8-A501-0D65CBFED61C}" type="pres">
      <dgm:prSet presAssocID="{5638DC9F-1A74-485C-B85A-45F0F6F56F51}" presName="childText" presStyleLbl="conFgAcc1" presStyleIdx="0" presStyleCnt="9">
        <dgm:presLayoutVars>
          <dgm:bulletEnabled val="1"/>
        </dgm:presLayoutVars>
      </dgm:prSet>
      <dgm:spPr/>
    </dgm:pt>
    <dgm:pt modelId="{3FCC1327-B248-4FA9-82A2-68DFB48294B4}" type="pres">
      <dgm:prSet presAssocID="{1435F18D-2EF2-4BB3-8D89-0DF7D537022C}" presName="spaceBetweenRectangles" presStyleCnt="0"/>
      <dgm:spPr/>
    </dgm:pt>
    <dgm:pt modelId="{6CCFB714-1788-43B0-8CB2-10C414A3192B}" type="pres">
      <dgm:prSet presAssocID="{AE2B1BAC-9D81-4EFA-B5D8-D413CD2BF35B}" presName="parentLin" presStyleCnt="0"/>
      <dgm:spPr/>
    </dgm:pt>
    <dgm:pt modelId="{0E1F3C36-7624-4422-8CEC-921602D7B90D}" type="pres">
      <dgm:prSet presAssocID="{AE2B1BAC-9D81-4EFA-B5D8-D413CD2BF35B}" presName="parentLeftMargin" presStyleLbl="node1" presStyleIdx="0" presStyleCnt="9"/>
      <dgm:spPr/>
    </dgm:pt>
    <dgm:pt modelId="{39A99ACE-E6DC-4331-93CC-241E2B0044A4}" type="pres">
      <dgm:prSet presAssocID="{AE2B1BAC-9D81-4EFA-B5D8-D413CD2BF35B}" presName="parentText" presStyleLbl="node1" presStyleIdx="1" presStyleCnt="9" custScaleX="142857">
        <dgm:presLayoutVars>
          <dgm:chMax val="0"/>
          <dgm:bulletEnabled val="1"/>
        </dgm:presLayoutVars>
      </dgm:prSet>
      <dgm:spPr/>
    </dgm:pt>
    <dgm:pt modelId="{36B67F61-82D9-40CC-AD64-9D64725F0E55}" type="pres">
      <dgm:prSet presAssocID="{AE2B1BAC-9D81-4EFA-B5D8-D413CD2BF35B}" presName="negativeSpace" presStyleCnt="0"/>
      <dgm:spPr/>
    </dgm:pt>
    <dgm:pt modelId="{C23897E9-8D5E-468B-AD84-21A5D6A029BB}" type="pres">
      <dgm:prSet presAssocID="{AE2B1BAC-9D81-4EFA-B5D8-D413CD2BF35B}" presName="childText" presStyleLbl="conFgAcc1" presStyleIdx="1" presStyleCnt="9">
        <dgm:presLayoutVars>
          <dgm:bulletEnabled val="1"/>
        </dgm:presLayoutVars>
      </dgm:prSet>
      <dgm:spPr/>
    </dgm:pt>
    <dgm:pt modelId="{30DB0564-14E4-4C9C-B63C-9744028EEB30}" type="pres">
      <dgm:prSet presAssocID="{6F5137AB-4ABB-40A5-B05C-8A215FF54E4B}" presName="spaceBetweenRectangles" presStyleCnt="0"/>
      <dgm:spPr/>
    </dgm:pt>
    <dgm:pt modelId="{C1E1D621-3AA0-48C6-9C28-8B607DB39BC4}" type="pres">
      <dgm:prSet presAssocID="{4FF961DD-5096-4513-903D-8458BA6BF9B5}" presName="parentLin" presStyleCnt="0"/>
      <dgm:spPr/>
    </dgm:pt>
    <dgm:pt modelId="{983C00A1-187B-48FF-AC01-7457A3D36452}" type="pres">
      <dgm:prSet presAssocID="{4FF961DD-5096-4513-903D-8458BA6BF9B5}" presName="parentLeftMargin" presStyleLbl="node1" presStyleIdx="1" presStyleCnt="9"/>
      <dgm:spPr/>
    </dgm:pt>
    <dgm:pt modelId="{20D1BA66-26C8-4179-A07A-A0E3B5993F11}" type="pres">
      <dgm:prSet presAssocID="{4FF961DD-5096-4513-903D-8458BA6BF9B5}" presName="parentText" presStyleLbl="node1" presStyleIdx="2" presStyleCnt="9" custScaleX="141256">
        <dgm:presLayoutVars>
          <dgm:chMax val="0"/>
          <dgm:bulletEnabled val="1"/>
        </dgm:presLayoutVars>
      </dgm:prSet>
      <dgm:spPr/>
    </dgm:pt>
    <dgm:pt modelId="{B30F83BC-316D-4D50-8EF3-95DAC0ED6FDD}" type="pres">
      <dgm:prSet presAssocID="{4FF961DD-5096-4513-903D-8458BA6BF9B5}" presName="negativeSpace" presStyleCnt="0"/>
      <dgm:spPr/>
    </dgm:pt>
    <dgm:pt modelId="{3CE63B93-B7BD-40F3-B48D-3C375B9ADBA2}" type="pres">
      <dgm:prSet presAssocID="{4FF961DD-5096-4513-903D-8458BA6BF9B5}" presName="childText" presStyleLbl="conFgAcc1" presStyleIdx="2" presStyleCnt="9" custLinFactNeighborX="-1358" custLinFactNeighborY="91554">
        <dgm:presLayoutVars>
          <dgm:bulletEnabled val="1"/>
        </dgm:presLayoutVars>
      </dgm:prSet>
      <dgm:spPr/>
    </dgm:pt>
    <dgm:pt modelId="{3DBEDE91-165C-4652-AF3D-30DA856F059F}" type="pres">
      <dgm:prSet presAssocID="{0A36939F-6522-44FA-96BF-B8739D0A88DE}" presName="spaceBetweenRectangles" presStyleCnt="0"/>
      <dgm:spPr/>
    </dgm:pt>
    <dgm:pt modelId="{6097B2C7-5CAD-48F8-9149-DEC0BC35D447}" type="pres">
      <dgm:prSet presAssocID="{EADDF776-5DB6-41FE-A04B-C667769E00E8}" presName="parentLin" presStyleCnt="0"/>
      <dgm:spPr/>
    </dgm:pt>
    <dgm:pt modelId="{1C4C16EC-7755-4CA0-AF5A-C3EAF250A4DF}" type="pres">
      <dgm:prSet presAssocID="{EADDF776-5DB6-41FE-A04B-C667769E00E8}" presName="parentLeftMargin" presStyleLbl="node1" presStyleIdx="2" presStyleCnt="9"/>
      <dgm:spPr/>
    </dgm:pt>
    <dgm:pt modelId="{318037E8-E498-49A1-B27B-D478E22994AF}" type="pres">
      <dgm:prSet presAssocID="{EADDF776-5DB6-41FE-A04B-C667769E00E8}" presName="parentText" presStyleLbl="node1" presStyleIdx="3" presStyleCnt="9" custScaleX="142857">
        <dgm:presLayoutVars>
          <dgm:chMax val="0"/>
          <dgm:bulletEnabled val="1"/>
        </dgm:presLayoutVars>
      </dgm:prSet>
      <dgm:spPr/>
    </dgm:pt>
    <dgm:pt modelId="{449A11A6-EEFE-4CEE-84FE-146163A316DE}" type="pres">
      <dgm:prSet presAssocID="{EADDF776-5DB6-41FE-A04B-C667769E00E8}" presName="negativeSpace" presStyleCnt="0"/>
      <dgm:spPr/>
    </dgm:pt>
    <dgm:pt modelId="{D55DB7E5-789B-48E2-A6EF-86ED02FB0D95}" type="pres">
      <dgm:prSet presAssocID="{EADDF776-5DB6-41FE-A04B-C667769E00E8}" presName="childText" presStyleLbl="conFgAcc1" presStyleIdx="3" presStyleCnt="9">
        <dgm:presLayoutVars>
          <dgm:bulletEnabled val="1"/>
        </dgm:presLayoutVars>
      </dgm:prSet>
      <dgm:spPr/>
    </dgm:pt>
    <dgm:pt modelId="{162E1067-9294-4DF7-9536-F176F240FB2F}" type="pres">
      <dgm:prSet presAssocID="{CA49FA6A-E28F-4563-B1B4-2AF8084E882E}" presName="spaceBetweenRectangles" presStyleCnt="0"/>
      <dgm:spPr/>
    </dgm:pt>
    <dgm:pt modelId="{906A38B7-2C69-484E-A9FE-0159B584C8EB}" type="pres">
      <dgm:prSet presAssocID="{1A6F2B3C-840E-44FC-874A-D46AB2F84124}" presName="parentLin" presStyleCnt="0"/>
      <dgm:spPr/>
    </dgm:pt>
    <dgm:pt modelId="{ABDF0EDC-8227-4818-8ED3-D8B654CE32BF}" type="pres">
      <dgm:prSet presAssocID="{1A6F2B3C-840E-44FC-874A-D46AB2F84124}" presName="parentLeftMargin" presStyleLbl="node1" presStyleIdx="3" presStyleCnt="9"/>
      <dgm:spPr/>
    </dgm:pt>
    <dgm:pt modelId="{8412C8D1-0127-4CB8-9BF3-12F625810308}" type="pres">
      <dgm:prSet presAssocID="{1A6F2B3C-840E-44FC-874A-D46AB2F84124}" presName="parentText" presStyleLbl="node1" presStyleIdx="4" presStyleCnt="9" custScaleX="140926" custScaleY="125621">
        <dgm:presLayoutVars>
          <dgm:chMax val="0"/>
          <dgm:bulletEnabled val="1"/>
        </dgm:presLayoutVars>
      </dgm:prSet>
      <dgm:spPr/>
    </dgm:pt>
    <dgm:pt modelId="{1B969E20-7C12-4CE4-B536-658304799BD0}" type="pres">
      <dgm:prSet presAssocID="{1A6F2B3C-840E-44FC-874A-D46AB2F84124}" presName="negativeSpace" presStyleCnt="0"/>
      <dgm:spPr/>
    </dgm:pt>
    <dgm:pt modelId="{48FF0186-5194-4D9C-8F67-3907968AE2CE}" type="pres">
      <dgm:prSet presAssocID="{1A6F2B3C-840E-44FC-874A-D46AB2F84124}" presName="childText" presStyleLbl="conFgAcc1" presStyleIdx="4" presStyleCnt="9">
        <dgm:presLayoutVars>
          <dgm:bulletEnabled val="1"/>
        </dgm:presLayoutVars>
      </dgm:prSet>
      <dgm:spPr/>
    </dgm:pt>
    <dgm:pt modelId="{7F49814C-EDC6-4891-AE8D-028A34CDEE6A}" type="pres">
      <dgm:prSet presAssocID="{30E532C0-7C6E-4463-89E0-2B08AC89DFA5}" presName="spaceBetweenRectangles" presStyleCnt="0"/>
      <dgm:spPr/>
    </dgm:pt>
    <dgm:pt modelId="{AE1A038B-B06E-4F6E-84AE-1F9301397EA6}" type="pres">
      <dgm:prSet presAssocID="{F274253B-F411-44B0-BA35-D866DDE35834}" presName="parentLin" presStyleCnt="0"/>
      <dgm:spPr/>
    </dgm:pt>
    <dgm:pt modelId="{70D182C8-FE1A-4266-AEA7-9E224A7C4B59}" type="pres">
      <dgm:prSet presAssocID="{F274253B-F411-44B0-BA35-D866DDE35834}" presName="parentLeftMargin" presStyleLbl="node1" presStyleIdx="4" presStyleCnt="9"/>
      <dgm:spPr/>
    </dgm:pt>
    <dgm:pt modelId="{94417701-F3FE-4205-98FB-BA410F68FF34}" type="pres">
      <dgm:prSet presAssocID="{F274253B-F411-44B0-BA35-D866DDE35834}" presName="parentText" presStyleLbl="node1" presStyleIdx="5" presStyleCnt="9" custScaleX="145582" custScaleY="125185">
        <dgm:presLayoutVars>
          <dgm:chMax val="0"/>
          <dgm:bulletEnabled val="1"/>
        </dgm:presLayoutVars>
      </dgm:prSet>
      <dgm:spPr/>
    </dgm:pt>
    <dgm:pt modelId="{844AE6DE-4B56-4343-8F62-6BECCA9A7C02}" type="pres">
      <dgm:prSet presAssocID="{F274253B-F411-44B0-BA35-D866DDE35834}" presName="negativeSpace" presStyleCnt="0"/>
      <dgm:spPr/>
    </dgm:pt>
    <dgm:pt modelId="{4FCD6217-6E64-4813-8036-4E858086B023}" type="pres">
      <dgm:prSet presAssocID="{F274253B-F411-44B0-BA35-D866DDE35834}" presName="childText" presStyleLbl="conFgAcc1" presStyleIdx="5" presStyleCnt="9">
        <dgm:presLayoutVars>
          <dgm:bulletEnabled val="1"/>
        </dgm:presLayoutVars>
      </dgm:prSet>
      <dgm:spPr/>
    </dgm:pt>
    <dgm:pt modelId="{55A280E6-264D-4576-91CD-B79F52339913}" type="pres">
      <dgm:prSet presAssocID="{15AF8C3D-A519-4FD4-935C-E164695A0115}" presName="spaceBetweenRectangles" presStyleCnt="0"/>
      <dgm:spPr/>
    </dgm:pt>
    <dgm:pt modelId="{A52580BE-C290-42F8-BDBE-6C7E18026A80}" type="pres">
      <dgm:prSet presAssocID="{693C2C28-A197-4A37-A9A2-5567213A6B02}" presName="parentLin" presStyleCnt="0"/>
      <dgm:spPr/>
    </dgm:pt>
    <dgm:pt modelId="{680266C1-78EB-4697-87E6-ABFA7AD93196}" type="pres">
      <dgm:prSet presAssocID="{693C2C28-A197-4A37-A9A2-5567213A6B02}" presName="parentLeftMargin" presStyleLbl="node1" presStyleIdx="5" presStyleCnt="9"/>
      <dgm:spPr/>
    </dgm:pt>
    <dgm:pt modelId="{81E3B9E0-202B-4E90-8DC5-5D4DCF584A69}" type="pres">
      <dgm:prSet presAssocID="{693C2C28-A197-4A37-A9A2-5567213A6B02}" presName="parentText" presStyleLbl="node1" presStyleIdx="6" presStyleCnt="9" custScaleX="142857" custScaleY="115216">
        <dgm:presLayoutVars>
          <dgm:chMax val="0"/>
          <dgm:bulletEnabled val="1"/>
        </dgm:presLayoutVars>
      </dgm:prSet>
      <dgm:spPr/>
    </dgm:pt>
    <dgm:pt modelId="{1A448E1A-053D-4126-AE13-23082959DD14}" type="pres">
      <dgm:prSet presAssocID="{693C2C28-A197-4A37-A9A2-5567213A6B02}" presName="negativeSpace" presStyleCnt="0"/>
      <dgm:spPr/>
    </dgm:pt>
    <dgm:pt modelId="{5B5BFC80-A5FC-4043-B539-21737761688E}" type="pres">
      <dgm:prSet presAssocID="{693C2C28-A197-4A37-A9A2-5567213A6B02}" presName="childText" presStyleLbl="conFgAcc1" presStyleIdx="6" presStyleCnt="9">
        <dgm:presLayoutVars>
          <dgm:bulletEnabled val="1"/>
        </dgm:presLayoutVars>
      </dgm:prSet>
      <dgm:spPr/>
    </dgm:pt>
    <dgm:pt modelId="{CEBC1E31-BC93-49E3-AE4F-2DBA613414D6}" type="pres">
      <dgm:prSet presAssocID="{C0D04928-7795-4715-8DC2-01BA7EBDA5EF}" presName="spaceBetweenRectangles" presStyleCnt="0"/>
      <dgm:spPr/>
    </dgm:pt>
    <dgm:pt modelId="{C763B12A-AC03-49D2-886B-4A8FE94D323D}" type="pres">
      <dgm:prSet presAssocID="{B029BC0A-EAE0-42DF-9A04-96D3AA3C6FA1}" presName="parentLin" presStyleCnt="0"/>
      <dgm:spPr/>
    </dgm:pt>
    <dgm:pt modelId="{513AA206-1C14-4EB0-9E5F-2D36D6D1DE51}" type="pres">
      <dgm:prSet presAssocID="{B029BC0A-EAE0-42DF-9A04-96D3AA3C6FA1}" presName="parentLeftMargin" presStyleLbl="node1" presStyleIdx="6" presStyleCnt="9"/>
      <dgm:spPr/>
    </dgm:pt>
    <dgm:pt modelId="{7732744B-8966-4825-9F4E-6A2C5B5E1C3B}" type="pres">
      <dgm:prSet presAssocID="{B029BC0A-EAE0-42DF-9A04-96D3AA3C6FA1}" presName="parentText" presStyleLbl="node1" presStyleIdx="7" presStyleCnt="9" custScaleX="142857" custScaleY="122830" custLinFactNeighborX="11638" custLinFactNeighborY="-4855">
        <dgm:presLayoutVars>
          <dgm:chMax val="0"/>
          <dgm:bulletEnabled val="1"/>
        </dgm:presLayoutVars>
      </dgm:prSet>
      <dgm:spPr/>
    </dgm:pt>
    <dgm:pt modelId="{CEBC40DD-25F3-41FC-98B4-B8DA85BD388C}" type="pres">
      <dgm:prSet presAssocID="{B029BC0A-EAE0-42DF-9A04-96D3AA3C6FA1}" presName="negativeSpace" presStyleCnt="0"/>
      <dgm:spPr/>
    </dgm:pt>
    <dgm:pt modelId="{0088C582-25B1-4F80-9AD2-0E9BDDB9EABA}" type="pres">
      <dgm:prSet presAssocID="{B029BC0A-EAE0-42DF-9A04-96D3AA3C6FA1}" presName="childText" presStyleLbl="conFgAcc1" presStyleIdx="7" presStyleCnt="9">
        <dgm:presLayoutVars>
          <dgm:bulletEnabled val="1"/>
        </dgm:presLayoutVars>
      </dgm:prSet>
      <dgm:spPr/>
    </dgm:pt>
    <dgm:pt modelId="{088E5EC9-A56D-4D3E-83DC-EC959B73DCEA}" type="pres">
      <dgm:prSet presAssocID="{634DB90E-033E-4CE4-9CE0-AB15FE1F1D31}" presName="spaceBetweenRectangles" presStyleCnt="0"/>
      <dgm:spPr/>
    </dgm:pt>
    <dgm:pt modelId="{49F8F504-DC7F-4F1B-9376-0B9D7857FB4D}" type="pres">
      <dgm:prSet presAssocID="{5F06C6D3-D490-4743-ACB8-F8A5B5B364F8}" presName="parentLin" presStyleCnt="0"/>
      <dgm:spPr/>
    </dgm:pt>
    <dgm:pt modelId="{4D3AFC1F-C3CD-4A88-81DA-888E8F2A2CD4}" type="pres">
      <dgm:prSet presAssocID="{5F06C6D3-D490-4743-ACB8-F8A5B5B364F8}" presName="parentLeftMargin" presStyleLbl="node1" presStyleIdx="7" presStyleCnt="9"/>
      <dgm:spPr/>
    </dgm:pt>
    <dgm:pt modelId="{C969754C-592E-49C5-ABBD-1F2067764C51}" type="pres">
      <dgm:prSet presAssocID="{5F06C6D3-D490-4743-ACB8-F8A5B5B364F8}" presName="parentText" presStyleLbl="node1" presStyleIdx="8" presStyleCnt="9" custScaleX="140926" custScaleY="112110">
        <dgm:presLayoutVars>
          <dgm:chMax val="0"/>
          <dgm:bulletEnabled val="1"/>
        </dgm:presLayoutVars>
      </dgm:prSet>
      <dgm:spPr/>
    </dgm:pt>
    <dgm:pt modelId="{68D8F4FE-5A13-48D7-A9C5-DBF2004C6505}" type="pres">
      <dgm:prSet presAssocID="{5F06C6D3-D490-4743-ACB8-F8A5B5B364F8}" presName="negativeSpace" presStyleCnt="0"/>
      <dgm:spPr/>
    </dgm:pt>
    <dgm:pt modelId="{E6E87A0F-F69C-410B-BC3F-1A1367658153}" type="pres">
      <dgm:prSet presAssocID="{5F06C6D3-D490-4743-ACB8-F8A5B5B364F8}" presName="childText" presStyleLbl="conFgAcc1" presStyleIdx="8" presStyleCnt="9" custLinFactNeighborX="582" custLinFactNeighborY="-9711">
        <dgm:presLayoutVars>
          <dgm:bulletEnabled val="1"/>
        </dgm:presLayoutVars>
      </dgm:prSet>
      <dgm:spPr/>
    </dgm:pt>
  </dgm:ptLst>
  <dgm:cxnLst>
    <dgm:cxn modelId="{A38F4C02-A666-432C-B758-F48F508FEF90}" type="presOf" srcId="{5638DC9F-1A74-485C-B85A-45F0F6F56F51}" destId="{75307B31-E4AE-4830-B5DE-C9BDFA68233F}" srcOrd="0" destOrd="0" presId="urn:microsoft.com/office/officeart/2005/8/layout/list1"/>
    <dgm:cxn modelId="{E733A803-7DEF-4C8D-B58B-D775061B6316}" type="presOf" srcId="{B029BC0A-EAE0-42DF-9A04-96D3AA3C6FA1}" destId="{513AA206-1C14-4EB0-9E5F-2D36D6D1DE51}" srcOrd="0" destOrd="0" presId="urn:microsoft.com/office/officeart/2005/8/layout/list1"/>
    <dgm:cxn modelId="{16E37C06-1E95-4C99-A684-233752DE42E5}" srcId="{33FBE4DB-E0BC-4D65-8DFA-E802D7F2BC65}" destId="{B029BC0A-EAE0-42DF-9A04-96D3AA3C6FA1}" srcOrd="7" destOrd="0" parTransId="{D776DE51-2C20-47A1-91DD-25F815935A93}" sibTransId="{634DB90E-033E-4CE4-9CE0-AB15FE1F1D31}"/>
    <dgm:cxn modelId="{1A85380A-8121-4CDF-A19F-32F92DCFD075}" srcId="{33FBE4DB-E0BC-4D65-8DFA-E802D7F2BC65}" destId="{693C2C28-A197-4A37-A9A2-5567213A6B02}" srcOrd="6" destOrd="0" parTransId="{1DAC7CE7-1369-4EA5-834F-36E2E068C9DD}" sibTransId="{C0D04928-7795-4715-8DC2-01BA7EBDA5EF}"/>
    <dgm:cxn modelId="{44FC9714-AE3C-49A9-8F04-D6C589DD9B5E}" type="presOf" srcId="{F274253B-F411-44B0-BA35-D866DDE35834}" destId="{70D182C8-FE1A-4266-AEA7-9E224A7C4B59}" srcOrd="0" destOrd="0" presId="urn:microsoft.com/office/officeart/2005/8/layout/list1"/>
    <dgm:cxn modelId="{60A65122-EBFC-4F70-A63F-AEA55DC34AE4}" type="presOf" srcId="{AE2B1BAC-9D81-4EFA-B5D8-D413CD2BF35B}" destId="{39A99ACE-E6DC-4331-93CC-241E2B0044A4}" srcOrd="1" destOrd="0" presId="urn:microsoft.com/office/officeart/2005/8/layout/list1"/>
    <dgm:cxn modelId="{585E5F27-3816-469B-AF9F-354C0368CDAF}" type="presOf" srcId="{33FBE4DB-E0BC-4D65-8DFA-E802D7F2BC65}" destId="{32D1E952-1B07-482F-A1D3-D55F3FA11E36}" srcOrd="0" destOrd="0" presId="urn:microsoft.com/office/officeart/2005/8/layout/list1"/>
    <dgm:cxn modelId="{C54F7538-116C-4728-A990-044963E38C8F}" srcId="{33FBE4DB-E0BC-4D65-8DFA-E802D7F2BC65}" destId="{4FF961DD-5096-4513-903D-8458BA6BF9B5}" srcOrd="2" destOrd="0" parTransId="{FE418322-6A3E-4BEA-98C0-514A5D7914C4}" sibTransId="{0A36939F-6522-44FA-96BF-B8739D0A88DE}"/>
    <dgm:cxn modelId="{A2FDD938-C43D-4231-8A9F-91114120AE3A}" type="presOf" srcId="{1A6F2B3C-840E-44FC-874A-D46AB2F84124}" destId="{8412C8D1-0127-4CB8-9BF3-12F625810308}" srcOrd="1" destOrd="0" presId="urn:microsoft.com/office/officeart/2005/8/layout/list1"/>
    <dgm:cxn modelId="{E397845C-079A-4333-8BD2-4E0E2554B33D}" type="presOf" srcId="{693C2C28-A197-4A37-A9A2-5567213A6B02}" destId="{81E3B9E0-202B-4E90-8DC5-5D4DCF584A69}" srcOrd="1" destOrd="0" presId="urn:microsoft.com/office/officeart/2005/8/layout/list1"/>
    <dgm:cxn modelId="{BD0A5269-2920-4FBE-84C1-6A2B2B1D8FFB}" srcId="{33FBE4DB-E0BC-4D65-8DFA-E802D7F2BC65}" destId="{1A6F2B3C-840E-44FC-874A-D46AB2F84124}" srcOrd="4" destOrd="0" parTransId="{C395F56D-4E1D-49DF-A42F-DF8676C2D0C7}" sibTransId="{30E532C0-7C6E-4463-89E0-2B08AC89DFA5}"/>
    <dgm:cxn modelId="{AA87AE6B-61BE-49A3-9844-226C328B9B3F}" type="presOf" srcId="{EADDF776-5DB6-41FE-A04B-C667769E00E8}" destId="{1C4C16EC-7755-4CA0-AF5A-C3EAF250A4DF}" srcOrd="0" destOrd="0" presId="urn:microsoft.com/office/officeart/2005/8/layout/list1"/>
    <dgm:cxn modelId="{2FC2446D-8EFE-49B2-BAEF-04E4DC63F926}" type="presOf" srcId="{693C2C28-A197-4A37-A9A2-5567213A6B02}" destId="{680266C1-78EB-4697-87E6-ABFA7AD93196}" srcOrd="0" destOrd="0" presId="urn:microsoft.com/office/officeart/2005/8/layout/list1"/>
    <dgm:cxn modelId="{E322946E-A01E-4046-9600-8C379C4426ED}" type="presOf" srcId="{5638DC9F-1A74-485C-B85A-45F0F6F56F51}" destId="{09577A8E-77B6-440C-AB4A-2A8B781AED58}" srcOrd="1" destOrd="0" presId="urn:microsoft.com/office/officeart/2005/8/layout/list1"/>
    <dgm:cxn modelId="{7D57DC50-EFB8-4189-8639-54D02E0AAD07}" srcId="{33FBE4DB-E0BC-4D65-8DFA-E802D7F2BC65}" destId="{AE2B1BAC-9D81-4EFA-B5D8-D413CD2BF35B}" srcOrd="1" destOrd="0" parTransId="{2D75268F-494E-4BD1-AA9E-05A8645626E7}" sibTransId="{6F5137AB-4ABB-40A5-B05C-8A215FF54E4B}"/>
    <dgm:cxn modelId="{07C88773-4D9D-488A-9606-646335ABC524}" type="presOf" srcId="{F274253B-F411-44B0-BA35-D866DDE35834}" destId="{94417701-F3FE-4205-98FB-BA410F68FF34}" srcOrd="1" destOrd="0" presId="urn:microsoft.com/office/officeart/2005/8/layout/list1"/>
    <dgm:cxn modelId="{0063EA53-180D-4495-B5DC-8E883CB003F2}" type="presOf" srcId="{5F06C6D3-D490-4743-ACB8-F8A5B5B364F8}" destId="{4D3AFC1F-C3CD-4A88-81DA-888E8F2A2CD4}" srcOrd="0" destOrd="0" presId="urn:microsoft.com/office/officeart/2005/8/layout/list1"/>
    <dgm:cxn modelId="{2D6A1276-1D5D-4337-82B6-1CFAF46C00C1}" srcId="{33FBE4DB-E0BC-4D65-8DFA-E802D7F2BC65}" destId="{5F06C6D3-D490-4743-ACB8-F8A5B5B364F8}" srcOrd="8" destOrd="0" parTransId="{A09F9247-70AC-4624-86C3-D9C7119892A6}" sibTransId="{C6298566-A683-4809-ACCE-4756874C823F}"/>
    <dgm:cxn modelId="{BE32FD94-3514-49CA-9048-3CE4020113BF}" type="presOf" srcId="{4FF961DD-5096-4513-903D-8458BA6BF9B5}" destId="{20D1BA66-26C8-4179-A07A-A0E3B5993F11}" srcOrd="1" destOrd="0" presId="urn:microsoft.com/office/officeart/2005/8/layout/list1"/>
    <dgm:cxn modelId="{261979A0-56F9-470F-AB2A-862000923EC6}" type="presOf" srcId="{4FF961DD-5096-4513-903D-8458BA6BF9B5}" destId="{983C00A1-187B-48FF-AC01-7457A3D36452}" srcOrd="0" destOrd="0" presId="urn:microsoft.com/office/officeart/2005/8/layout/list1"/>
    <dgm:cxn modelId="{50A7F5A5-7ED4-4E84-89E8-C716300A5AF6}" type="presOf" srcId="{EADDF776-5DB6-41FE-A04B-C667769E00E8}" destId="{318037E8-E498-49A1-B27B-D478E22994AF}" srcOrd="1" destOrd="0" presId="urn:microsoft.com/office/officeart/2005/8/layout/list1"/>
    <dgm:cxn modelId="{345963A9-1674-4F6E-8B29-2E91DEB74EDA}" srcId="{33FBE4DB-E0BC-4D65-8DFA-E802D7F2BC65}" destId="{EADDF776-5DB6-41FE-A04B-C667769E00E8}" srcOrd="3" destOrd="0" parTransId="{5876F8E4-5E24-4D3D-9F99-B59FAAAD9F28}" sibTransId="{CA49FA6A-E28F-4563-B1B4-2AF8084E882E}"/>
    <dgm:cxn modelId="{979E57AD-F20C-4FB9-9BBC-22EA03F943E9}" type="presOf" srcId="{B029BC0A-EAE0-42DF-9A04-96D3AA3C6FA1}" destId="{7732744B-8966-4825-9F4E-6A2C5B5E1C3B}" srcOrd="1" destOrd="0" presId="urn:microsoft.com/office/officeart/2005/8/layout/list1"/>
    <dgm:cxn modelId="{151A39B3-3193-4317-B056-622A7D080214}" srcId="{33FBE4DB-E0BC-4D65-8DFA-E802D7F2BC65}" destId="{5638DC9F-1A74-485C-B85A-45F0F6F56F51}" srcOrd="0" destOrd="0" parTransId="{066A240B-8C25-48ED-A6CE-D4893E95D5CE}" sibTransId="{1435F18D-2EF2-4BB3-8D89-0DF7D537022C}"/>
    <dgm:cxn modelId="{FFED8AC4-B449-431A-9870-229A36B976C2}" type="presOf" srcId="{1A6F2B3C-840E-44FC-874A-D46AB2F84124}" destId="{ABDF0EDC-8227-4818-8ED3-D8B654CE32BF}" srcOrd="0" destOrd="0" presId="urn:microsoft.com/office/officeart/2005/8/layout/list1"/>
    <dgm:cxn modelId="{906C64C6-D273-4BE9-9EA8-DA20D4F57DC5}" type="presOf" srcId="{AE2B1BAC-9D81-4EFA-B5D8-D413CD2BF35B}" destId="{0E1F3C36-7624-4422-8CEC-921602D7B90D}" srcOrd="0" destOrd="0" presId="urn:microsoft.com/office/officeart/2005/8/layout/list1"/>
    <dgm:cxn modelId="{C35492F5-6DE0-4EE6-9F91-EE6BED00D079}" type="presOf" srcId="{5F06C6D3-D490-4743-ACB8-F8A5B5B364F8}" destId="{C969754C-592E-49C5-ABBD-1F2067764C51}" srcOrd="1" destOrd="0" presId="urn:microsoft.com/office/officeart/2005/8/layout/list1"/>
    <dgm:cxn modelId="{5D5CDAF6-087A-4170-82CA-EB2F1E399446}" srcId="{33FBE4DB-E0BC-4D65-8DFA-E802D7F2BC65}" destId="{F274253B-F411-44B0-BA35-D866DDE35834}" srcOrd="5" destOrd="0" parTransId="{85C832CE-D803-4166-A320-5DE8B72703EF}" sibTransId="{15AF8C3D-A519-4FD4-935C-E164695A0115}"/>
    <dgm:cxn modelId="{70D908AB-84EA-4862-8004-F030063B2B29}" type="presParOf" srcId="{32D1E952-1B07-482F-A1D3-D55F3FA11E36}" destId="{ADE07E12-0488-4BE6-9DA6-DC9B4CC74DB3}" srcOrd="0" destOrd="0" presId="urn:microsoft.com/office/officeart/2005/8/layout/list1"/>
    <dgm:cxn modelId="{35645D35-50C6-4BBE-AD51-4E22CB3A89C4}" type="presParOf" srcId="{ADE07E12-0488-4BE6-9DA6-DC9B4CC74DB3}" destId="{75307B31-E4AE-4830-B5DE-C9BDFA68233F}" srcOrd="0" destOrd="0" presId="urn:microsoft.com/office/officeart/2005/8/layout/list1"/>
    <dgm:cxn modelId="{F009CE85-7355-48C2-B6BB-D8B3A214E53D}" type="presParOf" srcId="{ADE07E12-0488-4BE6-9DA6-DC9B4CC74DB3}" destId="{09577A8E-77B6-440C-AB4A-2A8B781AED58}" srcOrd="1" destOrd="0" presId="urn:microsoft.com/office/officeart/2005/8/layout/list1"/>
    <dgm:cxn modelId="{C2DC5BBF-9790-4558-8235-E9C0159C5111}" type="presParOf" srcId="{32D1E952-1B07-482F-A1D3-D55F3FA11E36}" destId="{9E805C4C-7053-48E5-939F-CF0A06C02880}" srcOrd="1" destOrd="0" presId="urn:microsoft.com/office/officeart/2005/8/layout/list1"/>
    <dgm:cxn modelId="{A724847E-A829-4136-9C6F-FD4C33F7FBFD}" type="presParOf" srcId="{32D1E952-1B07-482F-A1D3-D55F3FA11E36}" destId="{8741DDC7-006D-41E8-A501-0D65CBFED61C}" srcOrd="2" destOrd="0" presId="urn:microsoft.com/office/officeart/2005/8/layout/list1"/>
    <dgm:cxn modelId="{CE4F1D71-B518-4B4E-945C-B6869111A2E9}" type="presParOf" srcId="{32D1E952-1B07-482F-A1D3-D55F3FA11E36}" destId="{3FCC1327-B248-4FA9-82A2-68DFB48294B4}" srcOrd="3" destOrd="0" presId="urn:microsoft.com/office/officeart/2005/8/layout/list1"/>
    <dgm:cxn modelId="{5293D073-32C9-49BE-BCB7-933C3F98DED8}" type="presParOf" srcId="{32D1E952-1B07-482F-A1D3-D55F3FA11E36}" destId="{6CCFB714-1788-43B0-8CB2-10C414A3192B}" srcOrd="4" destOrd="0" presId="urn:microsoft.com/office/officeart/2005/8/layout/list1"/>
    <dgm:cxn modelId="{020F08DF-2CC0-4050-9127-AE070CFCD1C1}" type="presParOf" srcId="{6CCFB714-1788-43B0-8CB2-10C414A3192B}" destId="{0E1F3C36-7624-4422-8CEC-921602D7B90D}" srcOrd="0" destOrd="0" presId="urn:microsoft.com/office/officeart/2005/8/layout/list1"/>
    <dgm:cxn modelId="{9577622F-C588-4EDB-AC0A-3D13FD00B0FD}" type="presParOf" srcId="{6CCFB714-1788-43B0-8CB2-10C414A3192B}" destId="{39A99ACE-E6DC-4331-93CC-241E2B0044A4}" srcOrd="1" destOrd="0" presId="urn:microsoft.com/office/officeart/2005/8/layout/list1"/>
    <dgm:cxn modelId="{7CCFB3C5-39D8-4233-A145-FEC87E818EC1}" type="presParOf" srcId="{32D1E952-1B07-482F-A1D3-D55F3FA11E36}" destId="{36B67F61-82D9-40CC-AD64-9D64725F0E55}" srcOrd="5" destOrd="0" presId="urn:microsoft.com/office/officeart/2005/8/layout/list1"/>
    <dgm:cxn modelId="{0F5B44C8-F856-42D8-A629-1A69C6723180}" type="presParOf" srcId="{32D1E952-1B07-482F-A1D3-D55F3FA11E36}" destId="{C23897E9-8D5E-468B-AD84-21A5D6A029BB}" srcOrd="6" destOrd="0" presId="urn:microsoft.com/office/officeart/2005/8/layout/list1"/>
    <dgm:cxn modelId="{0B1EF9FF-6222-428A-B5F5-B28D3767C3DE}" type="presParOf" srcId="{32D1E952-1B07-482F-A1D3-D55F3FA11E36}" destId="{30DB0564-14E4-4C9C-B63C-9744028EEB30}" srcOrd="7" destOrd="0" presId="urn:microsoft.com/office/officeart/2005/8/layout/list1"/>
    <dgm:cxn modelId="{6BCBDFB7-3648-4F88-B65E-A15C5203D309}" type="presParOf" srcId="{32D1E952-1B07-482F-A1D3-D55F3FA11E36}" destId="{C1E1D621-3AA0-48C6-9C28-8B607DB39BC4}" srcOrd="8" destOrd="0" presId="urn:microsoft.com/office/officeart/2005/8/layout/list1"/>
    <dgm:cxn modelId="{3FD9DA96-229F-40B3-8E1E-A9155DC85175}" type="presParOf" srcId="{C1E1D621-3AA0-48C6-9C28-8B607DB39BC4}" destId="{983C00A1-187B-48FF-AC01-7457A3D36452}" srcOrd="0" destOrd="0" presId="urn:microsoft.com/office/officeart/2005/8/layout/list1"/>
    <dgm:cxn modelId="{83BAE17D-1B71-410B-AE4F-681BD1CE23C4}" type="presParOf" srcId="{C1E1D621-3AA0-48C6-9C28-8B607DB39BC4}" destId="{20D1BA66-26C8-4179-A07A-A0E3B5993F11}" srcOrd="1" destOrd="0" presId="urn:microsoft.com/office/officeart/2005/8/layout/list1"/>
    <dgm:cxn modelId="{91291729-8533-4B79-B255-E56B3A9298D5}" type="presParOf" srcId="{32D1E952-1B07-482F-A1D3-D55F3FA11E36}" destId="{B30F83BC-316D-4D50-8EF3-95DAC0ED6FDD}" srcOrd="9" destOrd="0" presId="urn:microsoft.com/office/officeart/2005/8/layout/list1"/>
    <dgm:cxn modelId="{5D95EEBD-C1CC-4301-9A1D-F7D9D773D955}" type="presParOf" srcId="{32D1E952-1B07-482F-A1D3-D55F3FA11E36}" destId="{3CE63B93-B7BD-40F3-B48D-3C375B9ADBA2}" srcOrd="10" destOrd="0" presId="urn:microsoft.com/office/officeart/2005/8/layout/list1"/>
    <dgm:cxn modelId="{C0F1DB24-B591-4263-9C00-FDB55DA096AA}" type="presParOf" srcId="{32D1E952-1B07-482F-A1D3-D55F3FA11E36}" destId="{3DBEDE91-165C-4652-AF3D-30DA856F059F}" srcOrd="11" destOrd="0" presId="urn:microsoft.com/office/officeart/2005/8/layout/list1"/>
    <dgm:cxn modelId="{56AE58B1-237B-4ABE-8665-4A04AA534B54}" type="presParOf" srcId="{32D1E952-1B07-482F-A1D3-D55F3FA11E36}" destId="{6097B2C7-5CAD-48F8-9149-DEC0BC35D447}" srcOrd="12" destOrd="0" presId="urn:microsoft.com/office/officeart/2005/8/layout/list1"/>
    <dgm:cxn modelId="{6635EE82-1BDE-495E-B1E1-D802D36945F3}" type="presParOf" srcId="{6097B2C7-5CAD-48F8-9149-DEC0BC35D447}" destId="{1C4C16EC-7755-4CA0-AF5A-C3EAF250A4DF}" srcOrd="0" destOrd="0" presId="urn:microsoft.com/office/officeart/2005/8/layout/list1"/>
    <dgm:cxn modelId="{91389B7E-F335-4049-B0FB-AC43EA2EBC0A}" type="presParOf" srcId="{6097B2C7-5CAD-48F8-9149-DEC0BC35D447}" destId="{318037E8-E498-49A1-B27B-D478E22994AF}" srcOrd="1" destOrd="0" presId="urn:microsoft.com/office/officeart/2005/8/layout/list1"/>
    <dgm:cxn modelId="{BF133A30-6BDD-47FE-9C8B-91DC5C7B83D0}" type="presParOf" srcId="{32D1E952-1B07-482F-A1D3-D55F3FA11E36}" destId="{449A11A6-EEFE-4CEE-84FE-146163A316DE}" srcOrd="13" destOrd="0" presId="urn:microsoft.com/office/officeart/2005/8/layout/list1"/>
    <dgm:cxn modelId="{9B1105BF-7047-4BF4-B54E-3B7EF2315E3F}" type="presParOf" srcId="{32D1E952-1B07-482F-A1D3-D55F3FA11E36}" destId="{D55DB7E5-789B-48E2-A6EF-86ED02FB0D95}" srcOrd="14" destOrd="0" presId="urn:microsoft.com/office/officeart/2005/8/layout/list1"/>
    <dgm:cxn modelId="{36BC4E3D-B064-41C6-B731-15261965E12F}" type="presParOf" srcId="{32D1E952-1B07-482F-A1D3-D55F3FA11E36}" destId="{162E1067-9294-4DF7-9536-F176F240FB2F}" srcOrd="15" destOrd="0" presId="urn:microsoft.com/office/officeart/2005/8/layout/list1"/>
    <dgm:cxn modelId="{97819431-57BC-4502-AE45-A60AA9B3A52D}" type="presParOf" srcId="{32D1E952-1B07-482F-A1D3-D55F3FA11E36}" destId="{906A38B7-2C69-484E-A9FE-0159B584C8EB}" srcOrd="16" destOrd="0" presId="urn:microsoft.com/office/officeart/2005/8/layout/list1"/>
    <dgm:cxn modelId="{50CC5039-3AC9-4527-9AD5-3D52F9DED625}" type="presParOf" srcId="{906A38B7-2C69-484E-A9FE-0159B584C8EB}" destId="{ABDF0EDC-8227-4818-8ED3-D8B654CE32BF}" srcOrd="0" destOrd="0" presId="urn:microsoft.com/office/officeart/2005/8/layout/list1"/>
    <dgm:cxn modelId="{423CE911-65D6-4E27-B71D-38440AEA7201}" type="presParOf" srcId="{906A38B7-2C69-484E-A9FE-0159B584C8EB}" destId="{8412C8D1-0127-4CB8-9BF3-12F625810308}" srcOrd="1" destOrd="0" presId="urn:microsoft.com/office/officeart/2005/8/layout/list1"/>
    <dgm:cxn modelId="{570CEDB8-9AF8-43DF-A47D-69B050D415EE}" type="presParOf" srcId="{32D1E952-1B07-482F-A1D3-D55F3FA11E36}" destId="{1B969E20-7C12-4CE4-B536-658304799BD0}" srcOrd="17" destOrd="0" presId="urn:microsoft.com/office/officeart/2005/8/layout/list1"/>
    <dgm:cxn modelId="{271ACC03-D7F1-4C2E-B364-082E497141E0}" type="presParOf" srcId="{32D1E952-1B07-482F-A1D3-D55F3FA11E36}" destId="{48FF0186-5194-4D9C-8F67-3907968AE2CE}" srcOrd="18" destOrd="0" presId="urn:microsoft.com/office/officeart/2005/8/layout/list1"/>
    <dgm:cxn modelId="{AD0F8989-3469-4A44-B363-5AAB3A0A49E6}" type="presParOf" srcId="{32D1E952-1B07-482F-A1D3-D55F3FA11E36}" destId="{7F49814C-EDC6-4891-AE8D-028A34CDEE6A}" srcOrd="19" destOrd="0" presId="urn:microsoft.com/office/officeart/2005/8/layout/list1"/>
    <dgm:cxn modelId="{11623AB3-8BE3-482D-AA4C-0152C6941504}" type="presParOf" srcId="{32D1E952-1B07-482F-A1D3-D55F3FA11E36}" destId="{AE1A038B-B06E-4F6E-84AE-1F9301397EA6}" srcOrd="20" destOrd="0" presId="urn:microsoft.com/office/officeart/2005/8/layout/list1"/>
    <dgm:cxn modelId="{F6349189-682E-480C-BC8D-21BC030A2D6C}" type="presParOf" srcId="{AE1A038B-B06E-4F6E-84AE-1F9301397EA6}" destId="{70D182C8-FE1A-4266-AEA7-9E224A7C4B59}" srcOrd="0" destOrd="0" presId="urn:microsoft.com/office/officeart/2005/8/layout/list1"/>
    <dgm:cxn modelId="{B582FD11-33E1-4D03-826D-D7B7F02745E6}" type="presParOf" srcId="{AE1A038B-B06E-4F6E-84AE-1F9301397EA6}" destId="{94417701-F3FE-4205-98FB-BA410F68FF34}" srcOrd="1" destOrd="0" presId="urn:microsoft.com/office/officeart/2005/8/layout/list1"/>
    <dgm:cxn modelId="{9CF99EEE-4272-425D-BF70-50E938E3FF45}" type="presParOf" srcId="{32D1E952-1B07-482F-A1D3-D55F3FA11E36}" destId="{844AE6DE-4B56-4343-8F62-6BECCA9A7C02}" srcOrd="21" destOrd="0" presId="urn:microsoft.com/office/officeart/2005/8/layout/list1"/>
    <dgm:cxn modelId="{F1EB9EF6-8AA8-4417-B077-ACB128671B68}" type="presParOf" srcId="{32D1E952-1B07-482F-A1D3-D55F3FA11E36}" destId="{4FCD6217-6E64-4813-8036-4E858086B023}" srcOrd="22" destOrd="0" presId="urn:microsoft.com/office/officeart/2005/8/layout/list1"/>
    <dgm:cxn modelId="{D1D66242-9B22-4624-9298-B0CDEB8166D9}" type="presParOf" srcId="{32D1E952-1B07-482F-A1D3-D55F3FA11E36}" destId="{55A280E6-264D-4576-91CD-B79F52339913}" srcOrd="23" destOrd="0" presId="urn:microsoft.com/office/officeart/2005/8/layout/list1"/>
    <dgm:cxn modelId="{7138B743-D47A-4B2E-8564-1BAD86DDA0A3}" type="presParOf" srcId="{32D1E952-1B07-482F-A1D3-D55F3FA11E36}" destId="{A52580BE-C290-42F8-BDBE-6C7E18026A80}" srcOrd="24" destOrd="0" presId="urn:microsoft.com/office/officeart/2005/8/layout/list1"/>
    <dgm:cxn modelId="{18C794DC-4BA5-4AA5-8CD3-6F686138C3BA}" type="presParOf" srcId="{A52580BE-C290-42F8-BDBE-6C7E18026A80}" destId="{680266C1-78EB-4697-87E6-ABFA7AD93196}" srcOrd="0" destOrd="0" presId="urn:microsoft.com/office/officeart/2005/8/layout/list1"/>
    <dgm:cxn modelId="{7BB4E833-F71A-4C28-9584-37922DA167E1}" type="presParOf" srcId="{A52580BE-C290-42F8-BDBE-6C7E18026A80}" destId="{81E3B9E0-202B-4E90-8DC5-5D4DCF584A69}" srcOrd="1" destOrd="0" presId="urn:microsoft.com/office/officeart/2005/8/layout/list1"/>
    <dgm:cxn modelId="{B8E5EB45-C659-438E-A971-EB975728F261}" type="presParOf" srcId="{32D1E952-1B07-482F-A1D3-D55F3FA11E36}" destId="{1A448E1A-053D-4126-AE13-23082959DD14}" srcOrd="25" destOrd="0" presId="urn:microsoft.com/office/officeart/2005/8/layout/list1"/>
    <dgm:cxn modelId="{FC329211-7F40-4392-A4C3-44A832B24020}" type="presParOf" srcId="{32D1E952-1B07-482F-A1D3-D55F3FA11E36}" destId="{5B5BFC80-A5FC-4043-B539-21737761688E}" srcOrd="26" destOrd="0" presId="urn:microsoft.com/office/officeart/2005/8/layout/list1"/>
    <dgm:cxn modelId="{252C4A40-C525-4D37-B703-BA5E9CE19F95}" type="presParOf" srcId="{32D1E952-1B07-482F-A1D3-D55F3FA11E36}" destId="{CEBC1E31-BC93-49E3-AE4F-2DBA613414D6}" srcOrd="27" destOrd="0" presId="urn:microsoft.com/office/officeart/2005/8/layout/list1"/>
    <dgm:cxn modelId="{CAA854E2-E759-489B-AB6B-C80A3C5D7707}" type="presParOf" srcId="{32D1E952-1B07-482F-A1D3-D55F3FA11E36}" destId="{C763B12A-AC03-49D2-886B-4A8FE94D323D}" srcOrd="28" destOrd="0" presId="urn:microsoft.com/office/officeart/2005/8/layout/list1"/>
    <dgm:cxn modelId="{0EFDDEB7-69BE-44F6-A3D3-6A50DE3BF4B1}" type="presParOf" srcId="{C763B12A-AC03-49D2-886B-4A8FE94D323D}" destId="{513AA206-1C14-4EB0-9E5F-2D36D6D1DE51}" srcOrd="0" destOrd="0" presId="urn:microsoft.com/office/officeart/2005/8/layout/list1"/>
    <dgm:cxn modelId="{6E4DA7B5-97F0-4679-9183-D1F372BF2D57}" type="presParOf" srcId="{C763B12A-AC03-49D2-886B-4A8FE94D323D}" destId="{7732744B-8966-4825-9F4E-6A2C5B5E1C3B}" srcOrd="1" destOrd="0" presId="urn:microsoft.com/office/officeart/2005/8/layout/list1"/>
    <dgm:cxn modelId="{1277B93D-0BC6-4C5D-BADC-CD85832D6DE2}" type="presParOf" srcId="{32D1E952-1B07-482F-A1D3-D55F3FA11E36}" destId="{CEBC40DD-25F3-41FC-98B4-B8DA85BD388C}" srcOrd="29" destOrd="0" presId="urn:microsoft.com/office/officeart/2005/8/layout/list1"/>
    <dgm:cxn modelId="{64579CF5-605E-4D4D-8A25-DCB288E2676E}" type="presParOf" srcId="{32D1E952-1B07-482F-A1D3-D55F3FA11E36}" destId="{0088C582-25B1-4F80-9AD2-0E9BDDB9EABA}" srcOrd="30" destOrd="0" presId="urn:microsoft.com/office/officeart/2005/8/layout/list1"/>
    <dgm:cxn modelId="{48E4A9FA-ACF6-4FDA-B1F3-9F114CB17B94}" type="presParOf" srcId="{32D1E952-1B07-482F-A1D3-D55F3FA11E36}" destId="{088E5EC9-A56D-4D3E-83DC-EC959B73DCEA}" srcOrd="31" destOrd="0" presId="urn:microsoft.com/office/officeart/2005/8/layout/list1"/>
    <dgm:cxn modelId="{F9FB295E-861D-4F84-BF81-C3DCD9118343}" type="presParOf" srcId="{32D1E952-1B07-482F-A1D3-D55F3FA11E36}" destId="{49F8F504-DC7F-4F1B-9376-0B9D7857FB4D}" srcOrd="32" destOrd="0" presId="urn:microsoft.com/office/officeart/2005/8/layout/list1"/>
    <dgm:cxn modelId="{FFBC745E-63E6-468C-8F5B-36DAE59A245B}" type="presParOf" srcId="{49F8F504-DC7F-4F1B-9376-0B9D7857FB4D}" destId="{4D3AFC1F-C3CD-4A88-81DA-888E8F2A2CD4}" srcOrd="0" destOrd="0" presId="urn:microsoft.com/office/officeart/2005/8/layout/list1"/>
    <dgm:cxn modelId="{50FCF967-5939-497A-BE62-92C4C4D583DC}" type="presParOf" srcId="{49F8F504-DC7F-4F1B-9376-0B9D7857FB4D}" destId="{C969754C-592E-49C5-ABBD-1F2067764C51}" srcOrd="1" destOrd="0" presId="urn:microsoft.com/office/officeart/2005/8/layout/list1"/>
    <dgm:cxn modelId="{661857F5-2B94-4644-AEE9-4DB107324834}" type="presParOf" srcId="{32D1E952-1B07-482F-A1D3-D55F3FA11E36}" destId="{68D8F4FE-5A13-48D7-A9C5-DBF2004C6505}" srcOrd="33" destOrd="0" presId="urn:microsoft.com/office/officeart/2005/8/layout/list1"/>
    <dgm:cxn modelId="{1E7F0098-4C2C-4B91-9430-F543D4F9C04B}" type="presParOf" srcId="{32D1E952-1B07-482F-A1D3-D55F3FA11E36}" destId="{E6E87A0F-F69C-410B-BC3F-1A1367658153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законодательно-правовые акты и нормативные документы</a:t>
          </a:r>
          <a:endParaRPr lang="ru-RU" sz="3200" dirty="0"/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2B7DF1F1-1EFA-4CC5-9CCA-64863220B257}">
      <dgm:prSet phldrT="[Текст]" phldr="1"/>
      <dgm:spPr/>
      <dgm:t>
        <a:bodyPr/>
        <a:lstStyle/>
        <a:p>
          <a:endParaRPr lang="ru-RU" sz="1100" dirty="0"/>
        </a:p>
      </dgm:t>
    </dgm:pt>
    <dgm:pt modelId="{87E64A10-2013-47E3-8E63-A5AF7025D88E}" type="parTrans" cxnId="{B28A7B13-9623-4A57-9F23-8AE2FB3356A4}">
      <dgm:prSet/>
      <dgm:spPr/>
      <dgm:t>
        <a:bodyPr/>
        <a:lstStyle/>
        <a:p>
          <a:endParaRPr lang="ru-RU"/>
        </a:p>
      </dgm:t>
    </dgm:pt>
    <dgm:pt modelId="{618CDDB2-C2EF-43A5-BDD2-2250590ACB7A}" type="sibTrans" cxnId="{B28A7B13-9623-4A57-9F23-8AE2FB3356A4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i="0" dirty="0"/>
            <a:t>специальная документация</a:t>
          </a:r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  <a:effectLst/>
              <a:latin typeface="+mn-lt"/>
              <a:ea typeface="Times New Roman"/>
            </a:rPr>
            <a:t>организационно-методическая документация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3"/>
      <dgm:spPr/>
    </dgm:pt>
    <dgm:pt modelId="{F90C20B7-59BB-4BE7-BB77-C3C5EB86B7BF}" type="pres">
      <dgm:prSet presAssocID="{AA084155-2ABF-43B5-9A86-E24E4DCFBDDD}" presName="img" presStyleLbl="fgImgPlace1" presStyleIdx="0" presStyleCnt="3" custScaleX="56565"/>
      <dgm:spPr/>
    </dgm:pt>
    <dgm:pt modelId="{FA44D4B6-51B0-4A71-B0AA-B25A0A082E84}" type="pres">
      <dgm:prSet presAssocID="{AA084155-2ABF-43B5-9A86-E24E4DCFBDDD}" presName="text" presStyleLbl="node1" presStyleIdx="0" presStyleCnt="3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3" custLinFactNeighborX="774" custLinFactNeighborY="-1693"/>
      <dgm:spPr/>
    </dgm:pt>
    <dgm:pt modelId="{B6A64C67-CBBB-4B6B-BCDD-8A2B1DD6C151}" type="pres">
      <dgm:prSet presAssocID="{B8611220-3388-4C3A-BF2E-8B26E0DBD9F5}" presName="img" presStyleLbl="fgImgPlace1" presStyleIdx="1" presStyleCnt="3" custScaleX="58113"/>
      <dgm:spPr/>
    </dgm:pt>
    <dgm:pt modelId="{9B057E3C-4429-422A-880B-587EFDB0F880}" type="pres">
      <dgm:prSet presAssocID="{B8611220-3388-4C3A-BF2E-8B26E0DBD9F5}" presName="text" presStyleLbl="node1" presStyleIdx="1" presStyleCnt="3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3"/>
      <dgm:spPr/>
    </dgm:pt>
    <dgm:pt modelId="{B7FCA89B-264D-4D18-BA46-9EE430BB8DE9}" type="pres">
      <dgm:prSet presAssocID="{D9611868-5750-4EF9-B628-7208CC847AF9}" presName="img" presStyleLbl="fgImgPlace1" presStyleIdx="2" presStyleCnt="3" custScaleX="62756"/>
      <dgm:spPr/>
    </dgm:pt>
    <dgm:pt modelId="{820F80D5-8175-4E5E-A908-8480E5104E09}" type="pres">
      <dgm:prSet presAssocID="{D9611868-5750-4EF9-B628-7208CC847AF9}" presName="text" presStyleLbl="node1" presStyleIdx="2" presStyleCnt="3">
        <dgm:presLayoutVars>
          <dgm:bulletEnabled val="1"/>
        </dgm:presLayoutVars>
      </dgm:prSet>
      <dgm:spPr/>
    </dgm:pt>
  </dgm:ptLst>
  <dgm:cxnLst>
    <dgm:cxn modelId="{B7C4ED06-F856-42A6-A4E6-795E15B7665E}" type="presOf" srcId="{2B7DF1F1-1EFA-4CC5-9CCA-64863220B257}" destId="{820F80D5-8175-4E5E-A908-8480E5104E09}" srcOrd="1" destOrd="1" presId="urn:microsoft.com/office/officeart/2005/8/layout/vList4"/>
    <dgm:cxn modelId="{B28A7B13-9623-4A57-9F23-8AE2FB3356A4}" srcId="{D9611868-5750-4EF9-B628-7208CC847AF9}" destId="{2B7DF1F1-1EFA-4CC5-9CCA-64863220B257}" srcOrd="0" destOrd="0" parTransId="{87E64A10-2013-47E3-8E63-A5AF7025D88E}" sibTransId="{618CDDB2-C2EF-43A5-BDD2-2250590ACB7A}"/>
    <dgm:cxn modelId="{ECD4C919-6381-4F74-B4A9-0550867D8678}" type="presOf" srcId="{AA084155-2ABF-43B5-9A86-E24E4DCFBDDD}" destId="{FA44D4B6-51B0-4A71-B0AA-B25A0A082E84}" srcOrd="1" destOrd="0" presId="urn:microsoft.com/office/officeart/2005/8/layout/vList4"/>
    <dgm:cxn modelId="{410AA126-FC04-4788-B695-872D512945B0}" type="presOf" srcId="{D9611868-5750-4EF9-B628-7208CC847AF9}" destId="{820F80D5-8175-4E5E-A908-8480E5104E09}" srcOrd="1" destOrd="0" presId="urn:microsoft.com/office/officeart/2005/8/layout/vList4"/>
    <dgm:cxn modelId="{F977A360-A0B0-41B6-8775-08E1969DFDBD}" type="presOf" srcId="{B8611220-3388-4C3A-BF2E-8B26E0DBD9F5}" destId="{9D75CA39-BF1E-410B-9CB7-5491CBF05657}" srcOrd="0" destOrd="0" presId="urn:microsoft.com/office/officeart/2005/8/layout/vList4"/>
    <dgm:cxn modelId="{DB5B2062-6D34-4C7F-973A-171D6655818D}" type="presOf" srcId="{AA084155-2ABF-43B5-9A86-E24E4DCFBDDD}" destId="{63A2AA2A-0866-4A62-80F8-100A7169281A}" srcOrd="0" destOrd="0" presId="urn:microsoft.com/office/officeart/2005/8/layout/vList4"/>
    <dgm:cxn modelId="{757EA34D-5FD7-4864-AC04-D1853E4BCB54}" type="presOf" srcId="{2B7DF1F1-1EFA-4CC5-9CCA-64863220B257}" destId="{5B34B92F-3D3E-4676-A2FC-A51CCAA378C3}" srcOrd="0" destOrd="1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6C9B98BD-76D4-43E6-A919-F57F44F4DC44}" type="presOf" srcId="{B8611220-3388-4C3A-BF2E-8B26E0DBD9F5}" destId="{9B057E3C-4429-422A-880B-587EFDB0F880}" srcOrd="1" destOrd="0" presId="urn:microsoft.com/office/officeart/2005/8/layout/vList4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06D252C3-8303-48C2-9C1F-4360C08A801D}" type="presOf" srcId="{D9611868-5750-4EF9-B628-7208CC847AF9}" destId="{5B34B92F-3D3E-4676-A2FC-A51CCAA378C3}" srcOrd="0" destOrd="0" presId="urn:microsoft.com/office/officeart/2005/8/layout/vList4"/>
    <dgm:cxn modelId="{439851C8-C78A-4AA6-B675-7A21EB6397B6}" type="presOf" srcId="{27087D43-CB9A-4274-BC4A-53C1292E400A}" destId="{7230F2C7-F672-4306-AC79-F056DB1F7A29}" srcOrd="0" destOrd="0" presId="urn:microsoft.com/office/officeart/2005/8/layout/vList4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318700CC-66A9-4EDE-B3CB-5EB5A3B7AF5E}" type="presParOf" srcId="{7230F2C7-F672-4306-AC79-F056DB1F7A29}" destId="{A3E9E28E-A210-440E-8FF1-8B71DB8721DF}" srcOrd="0" destOrd="0" presId="urn:microsoft.com/office/officeart/2005/8/layout/vList4"/>
    <dgm:cxn modelId="{450CDE84-F3D4-4B61-8ACD-7E86527A0359}" type="presParOf" srcId="{A3E9E28E-A210-440E-8FF1-8B71DB8721DF}" destId="{63A2AA2A-0866-4A62-80F8-100A7169281A}" srcOrd="0" destOrd="0" presId="urn:microsoft.com/office/officeart/2005/8/layout/vList4"/>
    <dgm:cxn modelId="{7AB92E35-107A-4D39-AAE5-5CA86111A48E}" type="presParOf" srcId="{A3E9E28E-A210-440E-8FF1-8B71DB8721DF}" destId="{F90C20B7-59BB-4BE7-BB77-C3C5EB86B7BF}" srcOrd="1" destOrd="0" presId="urn:microsoft.com/office/officeart/2005/8/layout/vList4"/>
    <dgm:cxn modelId="{0BAE66D9-F9B3-4AFB-B04F-BE14D1F85EC5}" type="presParOf" srcId="{A3E9E28E-A210-440E-8FF1-8B71DB8721DF}" destId="{FA44D4B6-51B0-4A71-B0AA-B25A0A082E84}" srcOrd="2" destOrd="0" presId="urn:microsoft.com/office/officeart/2005/8/layout/vList4"/>
    <dgm:cxn modelId="{6A71271B-64AD-412B-AF6F-37F3AE5748FC}" type="presParOf" srcId="{7230F2C7-F672-4306-AC79-F056DB1F7A29}" destId="{7C0BF7B6-4BE1-4A18-B00D-A98E71583833}" srcOrd="1" destOrd="0" presId="urn:microsoft.com/office/officeart/2005/8/layout/vList4"/>
    <dgm:cxn modelId="{2D29D5FA-ED3E-44E4-9EF5-2F3765F2F6E1}" type="presParOf" srcId="{7230F2C7-F672-4306-AC79-F056DB1F7A29}" destId="{4969D2C4-1437-4862-8B23-F4EBC2EC029C}" srcOrd="2" destOrd="0" presId="urn:microsoft.com/office/officeart/2005/8/layout/vList4"/>
    <dgm:cxn modelId="{82D79ADE-56E9-4F3C-AC04-0352A8CA02CF}" type="presParOf" srcId="{4969D2C4-1437-4862-8B23-F4EBC2EC029C}" destId="{9D75CA39-BF1E-410B-9CB7-5491CBF05657}" srcOrd="0" destOrd="0" presId="urn:microsoft.com/office/officeart/2005/8/layout/vList4"/>
    <dgm:cxn modelId="{E04FB3AA-D83F-4F1E-9BF7-66D0EA63A0EF}" type="presParOf" srcId="{4969D2C4-1437-4862-8B23-F4EBC2EC029C}" destId="{B6A64C67-CBBB-4B6B-BCDD-8A2B1DD6C151}" srcOrd="1" destOrd="0" presId="urn:microsoft.com/office/officeart/2005/8/layout/vList4"/>
    <dgm:cxn modelId="{0E7FAB51-CC61-4D2D-9F8A-8C825BAC383C}" type="presParOf" srcId="{4969D2C4-1437-4862-8B23-F4EBC2EC029C}" destId="{9B057E3C-4429-422A-880B-587EFDB0F880}" srcOrd="2" destOrd="0" presId="urn:microsoft.com/office/officeart/2005/8/layout/vList4"/>
    <dgm:cxn modelId="{0BDF2CE8-96E2-4B2E-B108-16F56D64191A}" type="presParOf" srcId="{7230F2C7-F672-4306-AC79-F056DB1F7A29}" destId="{B6B495B5-1C37-4BAB-8B1D-5C47B60616E9}" srcOrd="3" destOrd="0" presId="urn:microsoft.com/office/officeart/2005/8/layout/vList4"/>
    <dgm:cxn modelId="{E342CAA5-E695-4253-80FE-89D8DAB3ACAD}" type="presParOf" srcId="{7230F2C7-F672-4306-AC79-F056DB1F7A29}" destId="{90C1C7AF-85E5-4DFE-8662-0B70198D990F}" srcOrd="4" destOrd="0" presId="urn:microsoft.com/office/officeart/2005/8/layout/vList4"/>
    <dgm:cxn modelId="{C0D895FE-2D5F-4E33-ACEA-0AAE3C983A8A}" type="presParOf" srcId="{90C1C7AF-85E5-4DFE-8662-0B70198D990F}" destId="{5B34B92F-3D3E-4676-A2FC-A51CCAA378C3}" srcOrd="0" destOrd="0" presId="urn:microsoft.com/office/officeart/2005/8/layout/vList4"/>
    <dgm:cxn modelId="{19CC90B2-6E37-4A06-9187-E39AADF2DB03}" type="presParOf" srcId="{90C1C7AF-85E5-4DFE-8662-0B70198D990F}" destId="{B7FCA89B-264D-4D18-BA46-9EE430BB8DE9}" srcOrd="1" destOrd="0" presId="urn:microsoft.com/office/officeart/2005/8/layout/vList4"/>
    <dgm:cxn modelId="{416864E3-A8F6-4062-A0BF-1608FDF05D78}" type="presParOf" srcId="{90C1C7AF-85E5-4DFE-8662-0B70198D990F}" destId="{820F80D5-8175-4E5E-A908-8480E5104E0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>
              <a:solidFill>
                <a:schemeClr val="bg1"/>
              </a:solidFill>
              <a:latin typeface="+mn-lt"/>
            </a:rPr>
            <a:t>в</a:t>
          </a:r>
          <a:r>
            <a:rPr lang="ru-RU" sz="3200" b="1" dirty="0">
              <a:effectLst/>
              <a:latin typeface="+mn-lt"/>
              <a:ea typeface="Times New Roman"/>
            </a:rPr>
            <a:t>ыписка из решения ПМПК/ заключение ПМПК  </a:t>
          </a:r>
          <a:endParaRPr lang="ru-RU" sz="3200" b="1" dirty="0">
            <a:latin typeface="+mn-lt"/>
          </a:endParaRPr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dirty="0">
              <a:effectLst/>
              <a:latin typeface="+mn-lt"/>
              <a:ea typeface="Times New Roman"/>
            </a:rPr>
            <a:t>Карта психического развития ребенка</a:t>
          </a:r>
          <a:endParaRPr lang="ru-RU" sz="3200" b="1" i="0" dirty="0">
            <a:latin typeface="+mn-lt"/>
          </a:endParaRPr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dirty="0">
              <a:effectLst/>
              <a:latin typeface="+mn-lt"/>
              <a:ea typeface="Times New Roman"/>
            </a:rPr>
            <a:t>Психологические заключения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3"/>
      <dgm:spPr/>
    </dgm:pt>
    <dgm:pt modelId="{F90C20B7-59BB-4BE7-BB77-C3C5EB86B7BF}" type="pres">
      <dgm:prSet presAssocID="{AA084155-2ABF-43B5-9A86-E24E4DCFBDDD}" presName="img" presStyleLbl="fgImgPlace1" presStyleIdx="0" presStyleCnt="3"/>
      <dgm:spPr/>
    </dgm:pt>
    <dgm:pt modelId="{FA44D4B6-51B0-4A71-B0AA-B25A0A082E84}" type="pres">
      <dgm:prSet presAssocID="{AA084155-2ABF-43B5-9A86-E24E4DCFBDDD}" presName="text" presStyleLbl="node1" presStyleIdx="0" presStyleCnt="3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3"/>
      <dgm:spPr/>
    </dgm:pt>
    <dgm:pt modelId="{B6A64C67-CBBB-4B6B-BCDD-8A2B1DD6C151}" type="pres">
      <dgm:prSet presAssocID="{B8611220-3388-4C3A-BF2E-8B26E0DBD9F5}" presName="img" presStyleLbl="fgImgPlace1" presStyleIdx="1" presStyleCnt="3"/>
      <dgm:spPr/>
    </dgm:pt>
    <dgm:pt modelId="{9B057E3C-4429-422A-880B-587EFDB0F880}" type="pres">
      <dgm:prSet presAssocID="{B8611220-3388-4C3A-BF2E-8B26E0DBD9F5}" presName="text" presStyleLbl="node1" presStyleIdx="1" presStyleCnt="3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3"/>
      <dgm:spPr/>
    </dgm:pt>
    <dgm:pt modelId="{B7FCA89B-264D-4D18-BA46-9EE430BB8DE9}" type="pres">
      <dgm:prSet presAssocID="{D9611868-5750-4EF9-B628-7208CC847AF9}" presName="img" presStyleLbl="fgImgPlace1" presStyleIdx="2" presStyleCnt="3"/>
      <dgm:spPr/>
    </dgm:pt>
    <dgm:pt modelId="{820F80D5-8175-4E5E-A908-8480E5104E09}" type="pres">
      <dgm:prSet presAssocID="{D9611868-5750-4EF9-B628-7208CC847AF9}" presName="text" presStyleLbl="node1" presStyleIdx="2" presStyleCnt="3">
        <dgm:presLayoutVars>
          <dgm:bulletEnabled val="1"/>
        </dgm:presLayoutVars>
      </dgm:prSet>
      <dgm:spPr/>
    </dgm:pt>
  </dgm:ptLst>
  <dgm:cxnLst>
    <dgm:cxn modelId="{15A0C002-4BEA-47F8-81CC-BF436B8B256D}" type="presOf" srcId="{D9611868-5750-4EF9-B628-7208CC847AF9}" destId="{5B34B92F-3D3E-4676-A2FC-A51CCAA378C3}" srcOrd="0" destOrd="0" presId="urn:microsoft.com/office/officeart/2005/8/layout/vList4"/>
    <dgm:cxn modelId="{59DC0A06-2DE4-47AF-8F7D-E3C1160E4375}" type="presOf" srcId="{AA084155-2ABF-43B5-9A86-E24E4DCFBDDD}" destId="{63A2AA2A-0866-4A62-80F8-100A7169281A}" srcOrd="0" destOrd="0" presId="urn:microsoft.com/office/officeart/2005/8/layout/vList4"/>
    <dgm:cxn modelId="{FBF20034-9AA0-4F5E-ACE4-AD74EE4AA665}" type="presOf" srcId="{AA084155-2ABF-43B5-9A86-E24E4DCFBDDD}" destId="{FA44D4B6-51B0-4A71-B0AA-B25A0A082E84}" srcOrd="1" destOrd="0" presId="urn:microsoft.com/office/officeart/2005/8/layout/vList4"/>
    <dgm:cxn modelId="{BEC5665F-00F0-4BFE-B200-8514B383455E}" type="presOf" srcId="{D9611868-5750-4EF9-B628-7208CC847AF9}" destId="{820F80D5-8175-4E5E-A908-8480E5104E09}" srcOrd="1" destOrd="0" presId="urn:microsoft.com/office/officeart/2005/8/layout/vList4"/>
    <dgm:cxn modelId="{79F42263-E7A5-40B1-90F3-FFABE418B7D0}" type="presOf" srcId="{B8611220-3388-4C3A-BF2E-8B26E0DBD9F5}" destId="{9B057E3C-4429-422A-880B-587EFDB0F880}" srcOrd="1" destOrd="0" presId="urn:microsoft.com/office/officeart/2005/8/layout/vList4"/>
    <dgm:cxn modelId="{366B747E-B8C4-4E6F-BFBD-0C9CC1EAC467}" type="presOf" srcId="{B8611220-3388-4C3A-BF2E-8B26E0DBD9F5}" destId="{9D75CA39-BF1E-410B-9CB7-5491CBF05657}" srcOrd="0" destOrd="0" presId="urn:microsoft.com/office/officeart/2005/8/layout/vList4"/>
    <dgm:cxn modelId="{D2816396-67CE-4C0C-B75C-99CC32784538}" type="presOf" srcId="{27087D43-CB9A-4274-BC4A-53C1292E400A}" destId="{7230F2C7-F672-4306-AC79-F056DB1F7A29}" srcOrd="0" destOrd="0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A2C57FE1-737C-4725-9751-5A99B826EE65}" type="presParOf" srcId="{7230F2C7-F672-4306-AC79-F056DB1F7A29}" destId="{A3E9E28E-A210-440E-8FF1-8B71DB8721DF}" srcOrd="0" destOrd="0" presId="urn:microsoft.com/office/officeart/2005/8/layout/vList4"/>
    <dgm:cxn modelId="{CB63C1EE-501C-499C-8D4F-132AC5FB243D}" type="presParOf" srcId="{A3E9E28E-A210-440E-8FF1-8B71DB8721DF}" destId="{63A2AA2A-0866-4A62-80F8-100A7169281A}" srcOrd="0" destOrd="0" presId="urn:microsoft.com/office/officeart/2005/8/layout/vList4"/>
    <dgm:cxn modelId="{76710B48-1A2A-4671-82C1-1F4CFED4916B}" type="presParOf" srcId="{A3E9E28E-A210-440E-8FF1-8B71DB8721DF}" destId="{F90C20B7-59BB-4BE7-BB77-C3C5EB86B7BF}" srcOrd="1" destOrd="0" presId="urn:microsoft.com/office/officeart/2005/8/layout/vList4"/>
    <dgm:cxn modelId="{73B3C5BE-5CDD-4166-9794-727E7C618BB7}" type="presParOf" srcId="{A3E9E28E-A210-440E-8FF1-8B71DB8721DF}" destId="{FA44D4B6-51B0-4A71-B0AA-B25A0A082E84}" srcOrd="2" destOrd="0" presId="urn:microsoft.com/office/officeart/2005/8/layout/vList4"/>
    <dgm:cxn modelId="{D7C873EA-362F-4C4A-B5F8-4C22B35A84C0}" type="presParOf" srcId="{7230F2C7-F672-4306-AC79-F056DB1F7A29}" destId="{7C0BF7B6-4BE1-4A18-B00D-A98E71583833}" srcOrd="1" destOrd="0" presId="urn:microsoft.com/office/officeart/2005/8/layout/vList4"/>
    <dgm:cxn modelId="{3358976F-FCF1-47D4-9778-9D0E7CEBFB45}" type="presParOf" srcId="{7230F2C7-F672-4306-AC79-F056DB1F7A29}" destId="{4969D2C4-1437-4862-8B23-F4EBC2EC029C}" srcOrd="2" destOrd="0" presId="urn:microsoft.com/office/officeart/2005/8/layout/vList4"/>
    <dgm:cxn modelId="{7EFDA359-73E6-4122-946C-A8200647D7A9}" type="presParOf" srcId="{4969D2C4-1437-4862-8B23-F4EBC2EC029C}" destId="{9D75CA39-BF1E-410B-9CB7-5491CBF05657}" srcOrd="0" destOrd="0" presId="urn:microsoft.com/office/officeart/2005/8/layout/vList4"/>
    <dgm:cxn modelId="{FA16C723-49F7-4AF6-AA1D-F1BC8823AF5D}" type="presParOf" srcId="{4969D2C4-1437-4862-8B23-F4EBC2EC029C}" destId="{B6A64C67-CBBB-4B6B-BCDD-8A2B1DD6C151}" srcOrd="1" destOrd="0" presId="urn:microsoft.com/office/officeart/2005/8/layout/vList4"/>
    <dgm:cxn modelId="{17B325E4-02C0-4F47-9EC0-F93FF8AC925D}" type="presParOf" srcId="{4969D2C4-1437-4862-8B23-F4EBC2EC029C}" destId="{9B057E3C-4429-422A-880B-587EFDB0F880}" srcOrd="2" destOrd="0" presId="urn:microsoft.com/office/officeart/2005/8/layout/vList4"/>
    <dgm:cxn modelId="{0FCF36EE-B9DD-4544-A888-660B9E30C1F8}" type="presParOf" srcId="{7230F2C7-F672-4306-AC79-F056DB1F7A29}" destId="{B6B495B5-1C37-4BAB-8B1D-5C47B60616E9}" srcOrd="3" destOrd="0" presId="urn:microsoft.com/office/officeart/2005/8/layout/vList4"/>
    <dgm:cxn modelId="{E6D213A0-9123-49F0-8D7C-96DDA1710A15}" type="presParOf" srcId="{7230F2C7-F672-4306-AC79-F056DB1F7A29}" destId="{90C1C7AF-85E5-4DFE-8662-0B70198D990F}" srcOrd="4" destOrd="0" presId="urn:microsoft.com/office/officeart/2005/8/layout/vList4"/>
    <dgm:cxn modelId="{779E15CA-6F4A-4C12-A485-C6502CEDCFFC}" type="presParOf" srcId="{90C1C7AF-85E5-4DFE-8662-0B70198D990F}" destId="{5B34B92F-3D3E-4676-A2FC-A51CCAA378C3}" srcOrd="0" destOrd="0" presId="urn:microsoft.com/office/officeart/2005/8/layout/vList4"/>
    <dgm:cxn modelId="{276AE892-6545-4429-A942-1DBB33A0FA01}" type="presParOf" srcId="{90C1C7AF-85E5-4DFE-8662-0B70198D990F}" destId="{B7FCA89B-264D-4D18-BA46-9EE430BB8DE9}" srcOrd="1" destOrd="0" presId="urn:microsoft.com/office/officeart/2005/8/layout/vList4"/>
    <dgm:cxn modelId="{69B14617-FBEE-4CB0-8F9F-62E4E9289C08}" type="presParOf" srcId="{90C1C7AF-85E5-4DFE-8662-0B70198D990F}" destId="{820F80D5-8175-4E5E-A908-8480E5104E0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Г</a:t>
          </a:r>
          <a:r>
            <a:rPr lang="ru-RU" sz="3200" b="1" i="0" dirty="0">
              <a:solidFill>
                <a:schemeClr val="bg1"/>
              </a:solidFill>
              <a:latin typeface="+mn-lt"/>
            </a:rPr>
            <a:t>рафик работы/ циклограмма</a:t>
          </a:r>
          <a:endParaRPr lang="ru-RU" sz="3200" b="1" dirty="0">
            <a:latin typeface="+mn-lt"/>
          </a:endParaRPr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2B7DF1F1-1EFA-4CC5-9CCA-64863220B257}">
      <dgm:prSet phldrT="[Текст]"/>
      <dgm:spPr/>
      <dgm:t>
        <a:bodyPr/>
        <a:lstStyle/>
        <a:p>
          <a:endParaRPr lang="ru-RU" sz="1100" dirty="0"/>
        </a:p>
      </dgm:t>
    </dgm:pt>
    <dgm:pt modelId="{87E64A10-2013-47E3-8E63-A5AF7025D88E}" type="parTrans" cxnId="{B28A7B13-9623-4A57-9F23-8AE2FB3356A4}">
      <dgm:prSet/>
      <dgm:spPr/>
      <dgm:t>
        <a:bodyPr/>
        <a:lstStyle/>
        <a:p>
          <a:endParaRPr lang="ru-RU"/>
        </a:p>
      </dgm:t>
    </dgm:pt>
    <dgm:pt modelId="{618CDDB2-C2EF-43A5-BDD2-2250590ACB7A}" type="sibTrans" cxnId="{B28A7B13-9623-4A57-9F23-8AE2FB3356A4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dirty="0">
              <a:effectLst/>
              <a:latin typeface="+mn-lt"/>
              <a:ea typeface="Times New Roman"/>
            </a:rPr>
            <a:t>План работы (по направлениям)</a:t>
          </a:r>
          <a:endParaRPr lang="ru-RU" sz="3200" b="1" i="0" dirty="0">
            <a:latin typeface="+mn-lt"/>
          </a:endParaRPr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dirty="0">
              <a:effectLst/>
              <a:latin typeface="+mn-lt"/>
              <a:ea typeface="Times New Roman"/>
            </a:rPr>
            <a:t>Журнал консультаций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C2CA3E9D-6A33-4715-BBA9-04A3D011667C}">
      <dgm:prSet phldrT="[Текст]" custT="1"/>
      <dgm:spPr/>
      <dgm:t>
        <a:bodyPr/>
        <a:lstStyle/>
        <a:p>
          <a:r>
            <a:rPr lang="ru-RU" sz="3500" b="1" i="0" dirty="0">
              <a:solidFill>
                <a:schemeClr val="bg1"/>
              </a:solidFill>
            </a:rPr>
            <a:t> М</a:t>
          </a:r>
          <a:r>
            <a:rPr lang="ru-RU" sz="3200" b="1" i="0" dirty="0">
              <a:solidFill>
                <a:schemeClr val="bg1"/>
              </a:solidFill>
            </a:rPr>
            <a:t>етодическая папка/самообразование</a:t>
          </a:r>
          <a:endParaRPr lang="ru-RU" sz="3200" b="1" dirty="0">
            <a:latin typeface="+mn-lt"/>
          </a:endParaRPr>
        </a:p>
      </dgm:t>
    </dgm:pt>
    <dgm:pt modelId="{B7B8CDF0-1BA2-4EED-8337-81D82B12423B}" type="parTrans" cxnId="{E35CB8C9-8744-49A5-9667-B36463BBA121}">
      <dgm:prSet/>
      <dgm:spPr/>
      <dgm:t>
        <a:bodyPr/>
        <a:lstStyle/>
        <a:p>
          <a:endParaRPr lang="ru-RU"/>
        </a:p>
      </dgm:t>
    </dgm:pt>
    <dgm:pt modelId="{D4670BE7-2FB1-4C1B-B451-65D10641CF0B}" type="sibTrans" cxnId="{E35CB8C9-8744-49A5-9667-B36463BBA121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4"/>
      <dgm:spPr/>
    </dgm:pt>
    <dgm:pt modelId="{F90C20B7-59BB-4BE7-BB77-C3C5EB86B7BF}" type="pres">
      <dgm:prSet presAssocID="{AA084155-2ABF-43B5-9A86-E24E4DCFBDDD}" presName="img" presStyleLbl="fgImgPlace1" presStyleIdx="0" presStyleCnt="4"/>
      <dgm:spPr/>
    </dgm:pt>
    <dgm:pt modelId="{FA44D4B6-51B0-4A71-B0AA-B25A0A082E84}" type="pres">
      <dgm:prSet presAssocID="{AA084155-2ABF-43B5-9A86-E24E4DCFBDDD}" presName="text" presStyleLbl="node1" presStyleIdx="0" presStyleCnt="4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4"/>
      <dgm:spPr/>
    </dgm:pt>
    <dgm:pt modelId="{B6A64C67-CBBB-4B6B-BCDD-8A2B1DD6C151}" type="pres">
      <dgm:prSet presAssocID="{B8611220-3388-4C3A-BF2E-8B26E0DBD9F5}" presName="img" presStyleLbl="fgImgPlace1" presStyleIdx="1" presStyleCnt="4"/>
      <dgm:spPr/>
    </dgm:pt>
    <dgm:pt modelId="{9B057E3C-4429-422A-880B-587EFDB0F880}" type="pres">
      <dgm:prSet presAssocID="{B8611220-3388-4C3A-BF2E-8B26E0DBD9F5}" presName="text" presStyleLbl="node1" presStyleIdx="1" presStyleCnt="4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4"/>
      <dgm:spPr/>
    </dgm:pt>
    <dgm:pt modelId="{B7FCA89B-264D-4D18-BA46-9EE430BB8DE9}" type="pres">
      <dgm:prSet presAssocID="{D9611868-5750-4EF9-B628-7208CC847AF9}" presName="img" presStyleLbl="fgImgPlace1" presStyleIdx="2" presStyleCnt="4"/>
      <dgm:spPr/>
    </dgm:pt>
    <dgm:pt modelId="{820F80D5-8175-4E5E-A908-8480E5104E09}" type="pres">
      <dgm:prSet presAssocID="{D9611868-5750-4EF9-B628-7208CC847AF9}" presName="text" presStyleLbl="node1" presStyleIdx="2" presStyleCnt="4">
        <dgm:presLayoutVars>
          <dgm:bulletEnabled val="1"/>
        </dgm:presLayoutVars>
      </dgm:prSet>
      <dgm:spPr/>
    </dgm:pt>
    <dgm:pt modelId="{5E62E06B-7C42-4AEE-8D73-FCC042DF55BC}" type="pres">
      <dgm:prSet presAssocID="{6743B0A2-775E-4F5A-B917-0B6799320AB7}" presName="spacer" presStyleCnt="0"/>
      <dgm:spPr/>
    </dgm:pt>
    <dgm:pt modelId="{F74F1BD3-383F-459F-B7F4-2E68B760D37E}" type="pres">
      <dgm:prSet presAssocID="{C2CA3E9D-6A33-4715-BBA9-04A3D011667C}" presName="comp" presStyleCnt="0"/>
      <dgm:spPr/>
    </dgm:pt>
    <dgm:pt modelId="{FBCA0B73-E708-495E-A59D-8B03371208FB}" type="pres">
      <dgm:prSet presAssocID="{C2CA3E9D-6A33-4715-BBA9-04A3D011667C}" presName="box" presStyleLbl="node1" presStyleIdx="3" presStyleCnt="4"/>
      <dgm:spPr/>
    </dgm:pt>
    <dgm:pt modelId="{D4F8D5D7-F76C-4AE2-8527-1F6586C567A3}" type="pres">
      <dgm:prSet presAssocID="{C2CA3E9D-6A33-4715-BBA9-04A3D011667C}" presName="img" presStyleLbl="fgImgPlace1" presStyleIdx="3" presStyleCnt="4"/>
      <dgm:spPr/>
    </dgm:pt>
    <dgm:pt modelId="{D14302F1-BA1F-4220-AEF7-B9621292B99B}" type="pres">
      <dgm:prSet presAssocID="{C2CA3E9D-6A33-4715-BBA9-04A3D011667C}" presName="text" presStyleLbl="node1" presStyleIdx="3" presStyleCnt="4">
        <dgm:presLayoutVars>
          <dgm:bulletEnabled val="1"/>
        </dgm:presLayoutVars>
      </dgm:prSet>
      <dgm:spPr/>
    </dgm:pt>
  </dgm:ptLst>
  <dgm:cxnLst>
    <dgm:cxn modelId="{7BC9C202-FE00-4F96-89A2-DAF4386915A5}" type="presOf" srcId="{C2CA3E9D-6A33-4715-BBA9-04A3D011667C}" destId="{D14302F1-BA1F-4220-AEF7-B9621292B99B}" srcOrd="1" destOrd="0" presId="urn:microsoft.com/office/officeart/2005/8/layout/vList4"/>
    <dgm:cxn modelId="{B28A7B13-9623-4A57-9F23-8AE2FB3356A4}" srcId="{D9611868-5750-4EF9-B628-7208CC847AF9}" destId="{2B7DF1F1-1EFA-4CC5-9CCA-64863220B257}" srcOrd="0" destOrd="0" parTransId="{87E64A10-2013-47E3-8E63-A5AF7025D88E}" sibTransId="{618CDDB2-C2EF-43A5-BDD2-2250590ACB7A}"/>
    <dgm:cxn modelId="{8C69D422-DF04-406B-8E33-92E19898E16E}" type="presOf" srcId="{D9611868-5750-4EF9-B628-7208CC847AF9}" destId="{5B34B92F-3D3E-4676-A2FC-A51CCAA378C3}" srcOrd="0" destOrd="0" presId="urn:microsoft.com/office/officeart/2005/8/layout/vList4"/>
    <dgm:cxn modelId="{35D37B5D-F4AE-49F1-A8C4-2FA95AA0514D}" type="presOf" srcId="{AA084155-2ABF-43B5-9A86-E24E4DCFBDDD}" destId="{63A2AA2A-0866-4A62-80F8-100A7169281A}" srcOrd="0" destOrd="0" presId="urn:microsoft.com/office/officeart/2005/8/layout/vList4"/>
    <dgm:cxn modelId="{6C80C86F-67E2-4A83-99BB-B0037A7B76E8}" type="presOf" srcId="{27087D43-CB9A-4274-BC4A-53C1292E400A}" destId="{7230F2C7-F672-4306-AC79-F056DB1F7A29}" srcOrd="0" destOrd="0" presId="urn:microsoft.com/office/officeart/2005/8/layout/vList4"/>
    <dgm:cxn modelId="{F19DDA72-BBE1-475C-947F-B94C38840647}" type="presOf" srcId="{AA084155-2ABF-43B5-9A86-E24E4DCFBDDD}" destId="{FA44D4B6-51B0-4A71-B0AA-B25A0A082E84}" srcOrd="1" destOrd="0" presId="urn:microsoft.com/office/officeart/2005/8/layout/vList4"/>
    <dgm:cxn modelId="{51337B5A-CF86-4C28-A806-7693BB7E8739}" type="presOf" srcId="{2B7DF1F1-1EFA-4CC5-9CCA-64863220B257}" destId="{820F80D5-8175-4E5E-A908-8480E5104E09}" srcOrd="1" destOrd="1" presId="urn:microsoft.com/office/officeart/2005/8/layout/vList4"/>
    <dgm:cxn modelId="{06E82396-30D9-44B3-B7B9-27EFA764CA26}" type="presOf" srcId="{B8611220-3388-4C3A-BF2E-8B26E0DBD9F5}" destId="{9B057E3C-4429-422A-880B-587EFDB0F880}" srcOrd="1" destOrd="0" presId="urn:microsoft.com/office/officeart/2005/8/layout/vList4"/>
    <dgm:cxn modelId="{5C3F929A-AAFC-4664-BF3B-75EA5A99281C}" type="presOf" srcId="{D9611868-5750-4EF9-B628-7208CC847AF9}" destId="{820F80D5-8175-4E5E-A908-8480E5104E09}" srcOrd="1" destOrd="0" presId="urn:microsoft.com/office/officeart/2005/8/layout/vList4"/>
    <dgm:cxn modelId="{48DACBA7-F9E3-4BC3-BCF7-CA60AF9C3500}" type="presOf" srcId="{B8611220-3388-4C3A-BF2E-8B26E0DBD9F5}" destId="{9D75CA39-BF1E-410B-9CB7-5491CBF05657}" srcOrd="0" destOrd="0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E35CB8C9-8744-49A5-9667-B36463BBA121}" srcId="{27087D43-CB9A-4274-BC4A-53C1292E400A}" destId="{C2CA3E9D-6A33-4715-BBA9-04A3D011667C}" srcOrd="3" destOrd="0" parTransId="{B7B8CDF0-1BA2-4EED-8337-81D82B12423B}" sibTransId="{D4670BE7-2FB1-4C1B-B451-65D10641CF0B}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B37558F2-AED8-4E51-A9EE-2C260FA1CF0F}" type="presOf" srcId="{2B7DF1F1-1EFA-4CC5-9CCA-64863220B257}" destId="{5B34B92F-3D3E-4676-A2FC-A51CCAA378C3}" srcOrd="0" destOrd="1" presId="urn:microsoft.com/office/officeart/2005/8/layout/vList4"/>
    <dgm:cxn modelId="{78EE7CFF-F2EF-4344-92B3-025441226549}" type="presOf" srcId="{C2CA3E9D-6A33-4715-BBA9-04A3D011667C}" destId="{FBCA0B73-E708-495E-A59D-8B03371208FB}" srcOrd="0" destOrd="0" presId="urn:microsoft.com/office/officeart/2005/8/layout/vList4"/>
    <dgm:cxn modelId="{2AE24174-9965-415D-A81A-C218BADD5F9D}" type="presParOf" srcId="{7230F2C7-F672-4306-AC79-F056DB1F7A29}" destId="{A3E9E28E-A210-440E-8FF1-8B71DB8721DF}" srcOrd="0" destOrd="0" presId="urn:microsoft.com/office/officeart/2005/8/layout/vList4"/>
    <dgm:cxn modelId="{5DC58B5C-B249-4EA8-A3ED-8922BDA57E7C}" type="presParOf" srcId="{A3E9E28E-A210-440E-8FF1-8B71DB8721DF}" destId="{63A2AA2A-0866-4A62-80F8-100A7169281A}" srcOrd="0" destOrd="0" presId="urn:microsoft.com/office/officeart/2005/8/layout/vList4"/>
    <dgm:cxn modelId="{1F517E0D-D5DB-4C10-9127-72993FFDA698}" type="presParOf" srcId="{A3E9E28E-A210-440E-8FF1-8B71DB8721DF}" destId="{F90C20B7-59BB-4BE7-BB77-C3C5EB86B7BF}" srcOrd="1" destOrd="0" presId="urn:microsoft.com/office/officeart/2005/8/layout/vList4"/>
    <dgm:cxn modelId="{BF4116C8-E166-478E-B51A-BCBD1276E9AD}" type="presParOf" srcId="{A3E9E28E-A210-440E-8FF1-8B71DB8721DF}" destId="{FA44D4B6-51B0-4A71-B0AA-B25A0A082E84}" srcOrd="2" destOrd="0" presId="urn:microsoft.com/office/officeart/2005/8/layout/vList4"/>
    <dgm:cxn modelId="{E55CB3A6-2843-4C70-9145-B4B9BCFA8F9B}" type="presParOf" srcId="{7230F2C7-F672-4306-AC79-F056DB1F7A29}" destId="{7C0BF7B6-4BE1-4A18-B00D-A98E71583833}" srcOrd="1" destOrd="0" presId="urn:microsoft.com/office/officeart/2005/8/layout/vList4"/>
    <dgm:cxn modelId="{FE6D084E-BB48-481B-8AB9-50D723528B5A}" type="presParOf" srcId="{7230F2C7-F672-4306-AC79-F056DB1F7A29}" destId="{4969D2C4-1437-4862-8B23-F4EBC2EC029C}" srcOrd="2" destOrd="0" presId="urn:microsoft.com/office/officeart/2005/8/layout/vList4"/>
    <dgm:cxn modelId="{8650926C-0051-4E71-B2BF-2F71E3351357}" type="presParOf" srcId="{4969D2C4-1437-4862-8B23-F4EBC2EC029C}" destId="{9D75CA39-BF1E-410B-9CB7-5491CBF05657}" srcOrd="0" destOrd="0" presId="urn:microsoft.com/office/officeart/2005/8/layout/vList4"/>
    <dgm:cxn modelId="{6DE8B49A-975B-4C1A-8D9E-C0E30A74EF0A}" type="presParOf" srcId="{4969D2C4-1437-4862-8B23-F4EBC2EC029C}" destId="{B6A64C67-CBBB-4B6B-BCDD-8A2B1DD6C151}" srcOrd="1" destOrd="0" presId="urn:microsoft.com/office/officeart/2005/8/layout/vList4"/>
    <dgm:cxn modelId="{2D5FA36E-32FD-46C0-BF8D-8AF7CCB498B4}" type="presParOf" srcId="{4969D2C4-1437-4862-8B23-F4EBC2EC029C}" destId="{9B057E3C-4429-422A-880B-587EFDB0F880}" srcOrd="2" destOrd="0" presId="urn:microsoft.com/office/officeart/2005/8/layout/vList4"/>
    <dgm:cxn modelId="{C8CA6EFB-F859-4A2E-8219-090A3ADBD24E}" type="presParOf" srcId="{7230F2C7-F672-4306-AC79-F056DB1F7A29}" destId="{B6B495B5-1C37-4BAB-8B1D-5C47B60616E9}" srcOrd="3" destOrd="0" presId="urn:microsoft.com/office/officeart/2005/8/layout/vList4"/>
    <dgm:cxn modelId="{ADBBCED2-040B-40DA-B3C2-2067CDA5EFF9}" type="presParOf" srcId="{7230F2C7-F672-4306-AC79-F056DB1F7A29}" destId="{90C1C7AF-85E5-4DFE-8662-0B70198D990F}" srcOrd="4" destOrd="0" presId="urn:microsoft.com/office/officeart/2005/8/layout/vList4"/>
    <dgm:cxn modelId="{84E66615-E50E-484C-9940-45B31927662E}" type="presParOf" srcId="{90C1C7AF-85E5-4DFE-8662-0B70198D990F}" destId="{5B34B92F-3D3E-4676-A2FC-A51CCAA378C3}" srcOrd="0" destOrd="0" presId="urn:microsoft.com/office/officeart/2005/8/layout/vList4"/>
    <dgm:cxn modelId="{16363177-D791-4295-B0E2-639A2334EB5A}" type="presParOf" srcId="{90C1C7AF-85E5-4DFE-8662-0B70198D990F}" destId="{B7FCA89B-264D-4D18-BA46-9EE430BB8DE9}" srcOrd="1" destOrd="0" presId="urn:microsoft.com/office/officeart/2005/8/layout/vList4"/>
    <dgm:cxn modelId="{716A52A4-6112-44E3-8E23-332EDDD43A4E}" type="presParOf" srcId="{90C1C7AF-85E5-4DFE-8662-0B70198D990F}" destId="{820F80D5-8175-4E5E-A908-8480E5104E09}" srcOrd="2" destOrd="0" presId="urn:microsoft.com/office/officeart/2005/8/layout/vList4"/>
    <dgm:cxn modelId="{18B35500-8022-48C0-9383-890F71FEF2D2}" type="presParOf" srcId="{7230F2C7-F672-4306-AC79-F056DB1F7A29}" destId="{5E62E06B-7C42-4AEE-8D73-FCC042DF55BC}" srcOrd="5" destOrd="0" presId="urn:microsoft.com/office/officeart/2005/8/layout/vList4"/>
    <dgm:cxn modelId="{87B71639-1A22-4A65-B713-C4F45F6FB7AB}" type="presParOf" srcId="{7230F2C7-F672-4306-AC79-F056DB1F7A29}" destId="{F74F1BD3-383F-459F-B7F4-2E68B760D37E}" srcOrd="6" destOrd="0" presId="urn:microsoft.com/office/officeart/2005/8/layout/vList4"/>
    <dgm:cxn modelId="{5EAF283E-A6C6-48AA-B613-328F4B6B1C6C}" type="presParOf" srcId="{F74F1BD3-383F-459F-B7F4-2E68B760D37E}" destId="{FBCA0B73-E708-495E-A59D-8B03371208FB}" srcOrd="0" destOrd="0" presId="urn:microsoft.com/office/officeart/2005/8/layout/vList4"/>
    <dgm:cxn modelId="{6BAAAD06-E4C1-4ACC-9BCC-776B1DC1FF7C}" type="presParOf" srcId="{F74F1BD3-383F-459F-B7F4-2E68B760D37E}" destId="{D4F8D5D7-F76C-4AE2-8527-1F6586C567A3}" srcOrd="1" destOrd="0" presId="urn:microsoft.com/office/officeart/2005/8/layout/vList4"/>
    <dgm:cxn modelId="{B7BE8A1B-854B-4546-A929-25230822E868}" type="presParOf" srcId="{F74F1BD3-383F-459F-B7F4-2E68B760D37E}" destId="{D14302F1-BA1F-4220-AEF7-B9621292B99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963E83-6363-4F24-813A-78E03A149A71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CC6CB3-86E6-4DFC-A462-8F33FD43AD93}">
      <dgm:prSet phldrT="[Текст]" custT="1"/>
      <dgm:spPr/>
      <dgm:t>
        <a:bodyPr/>
        <a:lstStyle/>
        <a:p>
          <a:pPr algn="ctr"/>
          <a:r>
            <a:rPr lang="ru-RU" sz="2000" b="1" dirty="0"/>
            <a:t>- планирование и анализ своей деятельности </a:t>
          </a:r>
        </a:p>
      </dgm:t>
    </dgm:pt>
    <dgm:pt modelId="{AC06991A-7F4C-4D37-88A8-24F5CFF6D673}" type="parTrans" cxnId="{03CA3CCC-DDD8-407C-B928-FB7460A69A88}">
      <dgm:prSet/>
      <dgm:spPr/>
      <dgm:t>
        <a:bodyPr/>
        <a:lstStyle/>
        <a:p>
          <a:endParaRPr lang="ru-RU"/>
        </a:p>
      </dgm:t>
    </dgm:pt>
    <dgm:pt modelId="{098699D2-330A-4695-8B41-4804A905C59A}" type="sibTrans" cxnId="{03CA3CCC-DDD8-407C-B928-FB7460A69A88}">
      <dgm:prSet/>
      <dgm:spPr/>
      <dgm:t>
        <a:bodyPr/>
        <a:lstStyle/>
        <a:p>
          <a:endParaRPr lang="ru-RU"/>
        </a:p>
      </dgm:t>
    </dgm:pt>
    <dgm:pt modelId="{8E9BD43E-91FE-4719-8B2B-D2463FAFDC61}">
      <dgm:prSet phldrT="[Текст]" custT="1"/>
      <dgm:spPr/>
      <dgm:t>
        <a:bodyPr/>
        <a:lstStyle/>
        <a:p>
          <a:pPr algn="l"/>
          <a:r>
            <a:rPr lang="ru-RU" sz="2000" b="1" dirty="0"/>
            <a:t>Осуществление подготовки материалов к консультированию, просвещению, коррекции </a:t>
          </a:r>
          <a:endParaRPr lang="ru-RU" sz="2000" dirty="0"/>
        </a:p>
      </dgm:t>
    </dgm:pt>
    <dgm:pt modelId="{1A0BF150-6204-48AA-A7E8-AE4FFE6FE655}" type="parTrans" cxnId="{6376634D-4F37-4D4A-B536-91E07DC61155}">
      <dgm:prSet/>
      <dgm:spPr/>
      <dgm:t>
        <a:bodyPr/>
        <a:lstStyle/>
        <a:p>
          <a:endParaRPr lang="ru-RU"/>
        </a:p>
      </dgm:t>
    </dgm:pt>
    <dgm:pt modelId="{DCBCD224-FD81-4467-ABD3-74745FFE6197}" type="sibTrans" cxnId="{6376634D-4F37-4D4A-B536-91E07DC61155}">
      <dgm:prSet/>
      <dgm:spPr/>
      <dgm:t>
        <a:bodyPr/>
        <a:lstStyle/>
        <a:p>
          <a:endParaRPr lang="ru-RU"/>
        </a:p>
      </dgm:t>
    </dgm:pt>
    <dgm:pt modelId="{A276196A-2EC2-4961-9647-AE2D234B3D3B}">
      <dgm:prSet phldrT="[Текст]" custT="1"/>
      <dgm:spPr/>
      <dgm:t>
        <a:bodyPr/>
        <a:lstStyle/>
        <a:p>
          <a:r>
            <a:rPr lang="ru-RU" sz="2000" dirty="0"/>
            <a:t>    -  </a:t>
          </a:r>
          <a:r>
            <a:rPr lang="ru-RU" sz="2000" b="1" dirty="0"/>
            <a:t>анализ результатов диагностики, написание заключений</a:t>
          </a:r>
        </a:p>
      </dgm:t>
    </dgm:pt>
    <dgm:pt modelId="{039662E3-3B20-4085-A847-5D1724316B03}" type="parTrans" cxnId="{A869D74D-0A47-4799-A75E-0ECFF111EDCE}">
      <dgm:prSet/>
      <dgm:spPr/>
      <dgm:t>
        <a:bodyPr/>
        <a:lstStyle/>
        <a:p>
          <a:endParaRPr lang="ru-RU"/>
        </a:p>
      </dgm:t>
    </dgm:pt>
    <dgm:pt modelId="{2C7E2CC2-8E37-4FB1-B5EB-99C54D340239}" type="sibTrans" cxnId="{A869D74D-0A47-4799-A75E-0ECFF111EDCE}">
      <dgm:prSet/>
      <dgm:spPr/>
      <dgm:t>
        <a:bodyPr/>
        <a:lstStyle/>
        <a:p>
          <a:endParaRPr lang="ru-RU"/>
        </a:p>
      </dgm:t>
    </dgm:pt>
    <dgm:pt modelId="{C1E80834-5761-4D55-A9A1-1EFBCFDAA5EE}">
      <dgm:prSet phldrT="[Текст]" custT="1"/>
      <dgm:spPr/>
      <dgm:t>
        <a:bodyPr/>
        <a:lstStyle/>
        <a:p>
          <a:pPr algn="ctr"/>
          <a:r>
            <a:rPr lang="ru-RU" sz="2000" b="1" dirty="0">
              <a:latin typeface="+mn-lt"/>
            </a:rPr>
            <a:t>повышение уровня профессиональной квалификации (обучение на курсах повышения квалификации; участие в конкурсах профессионального мастерства; посещение конференций и др.)</a:t>
          </a:r>
        </a:p>
      </dgm:t>
    </dgm:pt>
    <dgm:pt modelId="{F2B4FAAA-3660-4C7E-A579-4BF020B9C350}" type="parTrans" cxnId="{D5F767A0-914C-4F7F-9E0C-5D96EDD37A31}">
      <dgm:prSet/>
      <dgm:spPr/>
      <dgm:t>
        <a:bodyPr/>
        <a:lstStyle/>
        <a:p>
          <a:endParaRPr lang="ru-RU"/>
        </a:p>
      </dgm:t>
    </dgm:pt>
    <dgm:pt modelId="{5B1B7893-28E4-42C5-80F5-150B244F70FA}" type="sibTrans" cxnId="{D5F767A0-914C-4F7F-9E0C-5D96EDD37A31}">
      <dgm:prSet/>
      <dgm:spPr/>
      <dgm:t>
        <a:bodyPr/>
        <a:lstStyle/>
        <a:p>
          <a:endParaRPr lang="ru-RU"/>
        </a:p>
      </dgm:t>
    </dgm:pt>
    <dgm:pt modelId="{5FDF72F9-DDB6-4038-93EA-006AB1FEDBE7}">
      <dgm:prSet phldrT="[Текст]" custT="1"/>
      <dgm:spPr/>
      <dgm:t>
        <a:bodyPr/>
        <a:lstStyle/>
        <a:p>
          <a:r>
            <a:rPr lang="ru-RU" sz="2000" dirty="0"/>
            <a:t> - </a:t>
          </a:r>
          <a:r>
            <a:rPr lang="ru-RU" sz="2000" b="1" dirty="0"/>
            <a:t>оформление кабинета, тематических стендов</a:t>
          </a:r>
        </a:p>
      </dgm:t>
    </dgm:pt>
    <dgm:pt modelId="{CBB449DA-1DE4-4C51-A44C-84F865D5D63A}" type="parTrans" cxnId="{2845906A-8F02-4E9D-AF02-B0A844FD53B3}">
      <dgm:prSet/>
      <dgm:spPr/>
      <dgm:t>
        <a:bodyPr/>
        <a:lstStyle/>
        <a:p>
          <a:endParaRPr lang="ru-RU"/>
        </a:p>
      </dgm:t>
    </dgm:pt>
    <dgm:pt modelId="{8C0D196D-7226-47BE-8625-A33917955B9B}" type="sibTrans" cxnId="{2845906A-8F02-4E9D-AF02-B0A844FD53B3}">
      <dgm:prSet/>
      <dgm:spPr/>
      <dgm:t>
        <a:bodyPr/>
        <a:lstStyle/>
        <a:p>
          <a:endParaRPr lang="ru-RU"/>
        </a:p>
      </dgm:t>
    </dgm:pt>
    <dgm:pt modelId="{2D151471-3B12-41FD-BD14-A122CDDFEB72}">
      <dgm:prSet phldrT="[Текст]" custT="1"/>
      <dgm:spPr/>
      <dgm:t>
        <a:bodyPr/>
        <a:lstStyle/>
        <a:p>
          <a:pPr algn="ctr"/>
          <a:r>
            <a:rPr lang="ru-RU" sz="2000" b="1" dirty="0">
              <a:latin typeface="+mn-lt"/>
            </a:rPr>
            <a:t>Экспертная работа психолога через  участие в консилиумах (ПМПК), комиссиях и др. </a:t>
          </a:r>
        </a:p>
      </dgm:t>
    </dgm:pt>
    <dgm:pt modelId="{3F30016E-A6CD-40A2-B62F-34F60CAA759C}" type="parTrans" cxnId="{F240816B-3C6F-4D25-BDCC-DAA14704B44C}">
      <dgm:prSet/>
      <dgm:spPr/>
      <dgm:t>
        <a:bodyPr/>
        <a:lstStyle/>
        <a:p>
          <a:endParaRPr lang="ru-RU"/>
        </a:p>
      </dgm:t>
    </dgm:pt>
    <dgm:pt modelId="{93516652-70BD-4FD5-9A07-63E378363F28}" type="sibTrans" cxnId="{F240816B-3C6F-4D25-BDCC-DAA14704B44C}">
      <dgm:prSet/>
      <dgm:spPr/>
      <dgm:t>
        <a:bodyPr/>
        <a:lstStyle/>
        <a:p>
          <a:endParaRPr lang="ru-RU"/>
        </a:p>
      </dgm:t>
    </dgm:pt>
    <dgm:pt modelId="{0CE116EE-968E-4EDA-AA58-8C6CD969BB1C}" type="pres">
      <dgm:prSet presAssocID="{43963E83-6363-4F24-813A-78E03A149A71}" presName="Name0" presStyleCnt="0">
        <dgm:presLayoutVars>
          <dgm:chMax/>
          <dgm:chPref/>
          <dgm:dir/>
        </dgm:presLayoutVars>
      </dgm:prSet>
      <dgm:spPr/>
    </dgm:pt>
    <dgm:pt modelId="{D6464E95-2A7E-43A8-A62A-9F9B8FE5D77A}" type="pres">
      <dgm:prSet presAssocID="{80CC6CB3-86E6-4DFC-A462-8F33FD43AD93}" presName="parenttextcomposite" presStyleCnt="0"/>
      <dgm:spPr/>
    </dgm:pt>
    <dgm:pt modelId="{E808911D-7655-4C1A-AEE4-37467A46876B}" type="pres">
      <dgm:prSet presAssocID="{80CC6CB3-86E6-4DFC-A462-8F33FD43AD93}" presName="parenttext" presStyleLbl="revTx" presStyleIdx="0" presStyleCnt="3" custScaleX="111517">
        <dgm:presLayoutVars>
          <dgm:chMax/>
          <dgm:chPref val="2"/>
          <dgm:bulletEnabled val="1"/>
        </dgm:presLayoutVars>
      </dgm:prSet>
      <dgm:spPr/>
    </dgm:pt>
    <dgm:pt modelId="{9514FDF6-4286-4A30-A403-141F17D16100}" type="pres">
      <dgm:prSet presAssocID="{80CC6CB3-86E6-4DFC-A462-8F33FD43AD93}" presName="composite" presStyleCnt="0"/>
      <dgm:spPr/>
    </dgm:pt>
    <dgm:pt modelId="{2972AE9C-C116-4A5C-9BE3-D8BF30F2F93B}" type="pres">
      <dgm:prSet presAssocID="{80CC6CB3-86E6-4DFC-A462-8F33FD43AD93}" presName="chevron1" presStyleLbl="alignNode1" presStyleIdx="0" presStyleCnt="21"/>
      <dgm:spPr/>
    </dgm:pt>
    <dgm:pt modelId="{F484425F-E3DF-4C49-A329-2C0E22D5037F}" type="pres">
      <dgm:prSet presAssocID="{80CC6CB3-86E6-4DFC-A462-8F33FD43AD93}" presName="chevron2" presStyleLbl="alignNode1" presStyleIdx="1" presStyleCnt="21"/>
      <dgm:spPr/>
    </dgm:pt>
    <dgm:pt modelId="{0FA414B8-306C-4AF0-AE8F-5A914B114021}" type="pres">
      <dgm:prSet presAssocID="{80CC6CB3-86E6-4DFC-A462-8F33FD43AD93}" presName="chevron3" presStyleLbl="alignNode1" presStyleIdx="2" presStyleCnt="21"/>
      <dgm:spPr/>
    </dgm:pt>
    <dgm:pt modelId="{8CE9CFFF-0029-438E-9DB6-10FDD75916B1}" type="pres">
      <dgm:prSet presAssocID="{80CC6CB3-86E6-4DFC-A462-8F33FD43AD93}" presName="chevron4" presStyleLbl="alignNode1" presStyleIdx="3" presStyleCnt="21"/>
      <dgm:spPr/>
    </dgm:pt>
    <dgm:pt modelId="{BC5BD763-0209-438D-BE99-8C29AC925A1D}" type="pres">
      <dgm:prSet presAssocID="{80CC6CB3-86E6-4DFC-A462-8F33FD43AD93}" presName="chevron5" presStyleLbl="alignNode1" presStyleIdx="4" presStyleCnt="21"/>
      <dgm:spPr/>
    </dgm:pt>
    <dgm:pt modelId="{A5CBAE09-9D9D-41C1-BB89-A5C9A0EE7D3F}" type="pres">
      <dgm:prSet presAssocID="{80CC6CB3-86E6-4DFC-A462-8F33FD43AD93}" presName="chevron6" presStyleLbl="alignNode1" presStyleIdx="5" presStyleCnt="21"/>
      <dgm:spPr/>
    </dgm:pt>
    <dgm:pt modelId="{90CEA9E9-E46B-426F-BEDB-8A6E8FD6E88C}" type="pres">
      <dgm:prSet presAssocID="{80CC6CB3-86E6-4DFC-A462-8F33FD43AD93}" presName="chevron7" presStyleLbl="alignNode1" presStyleIdx="6" presStyleCnt="21" custScaleX="549016"/>
      <dgm:spPr/>
    </dgm:pt>
    <dgm:pt modelId="{C147B80B-3D0D-41FE-9704-0996FD5058B1}" type="pres">
      <dgm:prSet presAssocID="{80CC6CB3-86E6-4DFC-A462-8F33FD43AD93}" presName="childtext" presStyleLbl="solidFgAcc1" presStyleIdx="0" presStyleCnt="3" custScaleX="191737" custScaleY="98344">
        <dgm:presLayoutVars>
          <dgm:chMax/>
          <dgm:chPref val="0"/>
          <dgm:bulletEnabled val="1"/>
        </dgm:presLayoutVars>
      </dgm:prSet>
      <dgm:spPr/>
    </dgm:pt>
    <dgm:pt modelId="{1C002792-D05C-4CAA-B385-9225961A4B12}" type="pres">
      <dgm:prSet presAssocID="{098699D2-330A-4695-8B41-4804A905C59A}" presName="sibTrans" presStyleCnt="0"/>
      <dgm:spPr/>
    </dgm:pt>
    <dgm:pt modelId="{43C6AF13-3339-47BA-A94C-694B584CE4A8}" type="pres">
      <dgm:prSet presAssocID="{A276196A-2EC2-4961-9647-AE2D234B3D3B}" presName="parenttextcomposite" presStyleCnt="0"/>
      <dgm:spPr/>
    </dgm:pt>
    <dgm:pt modelId="{5AC3C3C7-7105-4AFF-9458-BBD0E098F12D}" type="pres">
      <dgm:prSet presAssocID="{A276196A-2EC2-4961-9647-AE2D234B3D3B}" presName="parenttext" presStyleLbl="revTx" presStyleIdx="1" presStyleCnt="3" custScaleX="215488">
        <dgm:presLayoutVars>
          <dgm:chMax/>
          <dgm:chPref val="2"/>
          <dgm:bulletEnabled val="1"/>
        </dgm:presLayoutVars>
      </dgm:prSet>
      <dgm:spPr/>
    </dgm:pt>
    <dgm:pt modelId="{854A633A-4898-4EF0-AC31-228D819FC4C7}" type="pres">
      <dgm:prSet presAssocID="{A276196A-2EC2-4961-9647-AE2D234B3D3B}" presName="composite" presStyleCnt="0"/>
      <dgm:spPr/>
    </dgm:pt>
    <dgm:pt modelId="{75877672-BA48-478E-80D7-620275AB848C}" type="pres">
      <dgm:prSet presAssocID="{A276196A-2EC2-4961-9647-AE2D234B3D3B}" presName="chevron1" presStyleLbl="alignNode1" presStyleIdx="7" presStyleCnt="21"/>
      <dgm:spPr/>
    </dgm:pt>
    <dgm:pt modelId="{7FD0A295-FA25-4501-8E94-BCFE8F54DB1C}" type="pres">
      <dgm:prSet presAssocID="{A276196A-2EC2-4961-9647-AE2D234B3D3B}" presName="chevron2" presStyleLbl="alignNode1" presStyleIdx="8" presStyleCnt="21"/>
      <dgm:spPr/>
    </dgm:pt>
    <dgm:pt modelId="{6E15D8AF-B615-4B7A-9B59-924F344E0F83}" type="pres">
      <dgm:prSet presAssocID="{A276196A-2EC2-4961-9647-AE2D234B3D3B}" presName="chevron3" presStyleLbl="alignNode1" presStyleIdx="9" presStyleCnt="21"/>
      <dgm:spPr/>
    </dgm:pt>
    <dgm:pt modelId="{E7E9AD67-F692-4CDE-B1E2-4761BC27A1E2}" type="pres">
      <dgm:prSet presAssocID="{A276196A-2EC2-4961-9647-AE2D234B3D3B}" presName="chevron4" presStyleLbl="alignNode1" presStyleIdx="10" presStyleCnt="21"/>
      <dgm:spPr/>
    </dgm:pt>
    <dgm:pt modelId="{9DB74D89-11D0-4DDE-9846-3A8A35DAB635}" type="pres">
      <dgm:prSet presAssocID="{A276196A-2EC2-4961-9647-AE2D234B3D3B}" presName="chevron5" presStyleLbl="alignNode1" presStyleIdx="11" presStyleCnt="21"/>
      <dgm:spPr/>
    </dgm:pt>
    <dgm:pt modelId="{6C649EC1-B99F-4C1A-870D-F02F962D4B77}" type="pres">
      <dgm:prSet presAssocID="{A276196A-2EC2-4961-9647-AE2D234B3D3B}" presName="chevron6" presStyleLbl="alignNode1" presStyleIdx="12" presStyleCnt="21"/>
      <dgm:spPr/>
    </dgm:pt>
    <dgm:pt modelId="{13F958E4-BCA9-4AFD-9558-801A5170B110}" type="pres">
      <dgm:prSet presAssocID="{A276196A-2EC2-4961-9647-AE2D234B3D3B}" presName="chevron7" presStyleLbl="alignNode1" presStyleIdx="13" presStyleCnt="21" custScaleX="574676"/>
      <dgm:spPr/>
    </dgm:pt>
    <dgm:pt modelId="{F07EFA30-E857-4D25-800F-497F1B2543FB}" type="pres">
      <dgm:prSet presAssocID="{A276196A-2EC2-4961-9647-AE2D234B3D3B}" presName="childtext" presStyleLbl="solidFgAcc1" presStyleIdx="1" presStyleCnt="3" custScaleX="197184">
        <dgm:presLayoutVars>
          <dgm:chMax/>
          <dgm:chPref val="0"/>
          <dgm:bulletEnabled val="1"/>
        </dgm:presLayoutVars>
      </dgm:prSet>
      <dgm:spPr/>
    </dgm:pt>
    <dgm:pt modelId="{3F28DAD4-E5D9-45A4-919B-F4E242AC35C9}" type="pres">
      <dgm:prSet presAssocID="{2C7E2CC2-8E37-4FB1-B5EB-99C54D340239}" presName="sibTrans" presStyleCnt="0"/>
      <dgm:spPr/>
    </dgm:pt>
    <dgm:pt modelId="{79C3378C-4E42-4F75-B04C-1035C145C11B}" type="pres">
      <dgm:prSet presAssocID="{5FDF72F9-DDB6-4038-93EA-006AB1FEDBE7}" presName="parenttextcomposite" presStyleCnt="0"/>
      <dgm:spPr/>
    </dgm:pt>
    <dgm:pt modelId="{B39CD654-3CA9-4502-95A5-DE07BB52C4F4}" type="pres">
      <dgm:prSet presAssocID="{5FDF72F9-DDB6-4038-93EA-006AB1FEDBE7}" presName="parenttext" presStyleLbl="revTx" presStyleIdx="2" presStyleCnt="3" custScaleX="129103">
        <dgm:presLayoutVars>
          <dgm:chMax/>
          <dgm:chPref val="2"/>
          <dgm:bulletEnabled val="1"/>
        </dgm:presLayoutVars>
      </dgm:prSet>
      <dgm:spPr/>
    </dgm:pt>
    <dgm:pt modelId="{52303553-97A2-4AA4-931E-79C6A62E67BB}" type="pres">
      <dgm:prSet presAssocID="{5FDF72F9-DDB6-4038-93EA-006AB1FEDBE7}" presName="composite" presStyleCnt="0"/>
      <dgm:spPr/>
    </dgm:pt>
    <dgm:pt modelId="{F4A53ECC-4F96-425F-9C97-BD03A5CB5DB8}" type="pres">
      <dgm:prSet presAssocID="{5FDF72F9-DDB6-4038-93EA-006AB1FEDBE7}" presName="chevron1" presStyleLbl="alignNode1" presStyleIdx="14" presStyleCnt="21"/>
      <dgm:spPr/>
    </dgm:pt>
    <dgm:pt modelId="{CAD7A611-2FD4-4FBB-9B8B-14E90F0AC0A5}" type="pres">
      <dgm:prSet presAssocID="{5FDF72F9-DDB6-4038-93EA-006AB1FEDBE7}" presName="chevron2" presStyleLbl="alignNode1" presStyleIdx="15" presStyleCnt="21"/>
      <dgm:spPr/>
    </dgm:pt>
    <dgm:pt modelId="{EF81C8F6-BA26-4293-9EB5-FE8E2EA3E7B4}" type="pres">
      <dgm:prSet presAssocID="{5FDF72F9-DDB6-4038-93EA-006AB1FEDBE7}" presName="chevron3" presStyleLbl="alignNode1" presStyleIdx="16" presStyleCnt="21"/>
      <dgm:spPr/>
    </dgm:pt>
    <dgm:pt modelId="{CE92BD98-C7EF-4A9A-8818-17EB8A82B31A}" type="pres">
      <dgm:prSet presAssocID="{5FDF72F9-DDB6-4038-93EA-006AB1FEDBE7}" presName="chevron4" presStyleLbl="alignNode1" presStyleIdx="17" presStyleCnt="21"/>
      <dgm:spPr/>
    </dgm:pt>
    <dgm:pt modelId="{F50D4CC3-7D94-4AB3-90DD-B8D5FC98C1B1}" type="pres">
      <dgm:prSet presAssocID="{5FDF72F9-DDB6-4038-93EA-006AB1FEDBE7}" presName="chevron5" presStyleLbl="alignNode1" presStyleIdx="18" presStyleCnt="21"/>
      <dgm:spPr/>
    </dgm:pt>
    <dgm:pt modelId="{1669E51B-44C7-452A-A108-574125AA98B2}" type="pres">
      <dgm:prSet presAssocID="{5FDF72F9-DDB6-4038-93EA-006AB1FEDBE7}" presName="chevron6" presStyleLbl="alignNode1" presStyleIdx="19" presStyleCnt="21"/>
      <dgm:spPr/>
    </dgm:pt>
    <dgm:pt modelId="{4E7AD2AE-D768-4A54-99C0-E57B0BC50F3F}" type="pres">
      <dgm:prSet presAssocID="{5FDF72F9-DDB6-4038-93EA-006AB1FEDBE7}" presName="chevron7" presStyleLbl="alignNode1" presStyleIdx="20" presStyleCnt="21" custScaleX="560532"/>
      <dgm:spPr/>
    </dgm:pt>
    <dgm:pt modelId="{C901223A-0228-4759-839F-91B638D75536}" type="pres">
      <dgm:prSet presAssocID="{5FDF72F9-DDB6-4038-93EA-006AB1FEDBE7}" presName="childtext" presStyleLbl="solidFgAcc1" presStyleIdx="2" presStyleCnt="3" custScaleX="186544" custLinFactNeighborX="3592" custLinFactNeighborY="-2047">
        <dgm:presLayoutVars>
          <dgm:chMax/>
          <dgm:chPref val="0"/>
          <dgm:bulletEnabled val="1"/>
        </dgm:presLayoutVars>
      </dgm:prSet>
      <dgm:spPr/>
    </dgm:pt>
  </dgm:ptLst>
  <dgm:cxnLst>
    <dgm:cxn modelId="{A42B393F-800E-47E3-A5E5-48C52B3C122A}" type="presOf" srcId="{C1E80834-5761-4D55-A9A1-1EFBCFDAA5EE}" destId="{F07EFA30-E857-4D25-800F-497F1B2543FB}" srcOrd="0" destOrd="0" presId="urn:microsoft.com/office/officeart/2008/layout/VerticalAccentList"/>
    <dgm:cxn modelId="{CAAD6868-D9B5-478E-9AE5-400F400337B3}" type="presOf" srcId="{43963E83-6363-4F24-813A-78E03A149A71}" destId="{0CE116EE-968E-4EDA-AA58-8C6CD969BB1C}" srcOrd="0" destOrd="0" presId="urn:microsoft.com/office/officeart/2008/layout/VerticalAccentList"/>
    <dgm:cxn modelId="{2845906A-8F02-4E9D-AF02-B0A844FD53B3}" srcId="{43963E83-6363-4F24-813A-78E03A149A71}" destId="{5FDF72F9-DDB6-4038-93EA-006AB1FEDBE7}" srcOrd="2" destOrd="0" parTransId="{CBB449DA-1DE4-4C51-A44C-84F865D5D63A}" sibTransId="{8C0D196D-7226-47BE-8625-A33917955B9B}"/>
    <dgm:cxn modelId="{F240816B-3C6F-4D25-BDCC-DAA14704B44C}" srcId="{5FDF72F9-DDB6-4038-93EA-006AB1FEDBE7}" destId="{2D151471-3B12-41FD-BD14-A122CDDFEB72}" srcOrd="0" destOrd="0" parTransId="{3F30016E-A6CD-40A2-B62F-34F60CAA759C}" sibTransId="{93516652-70BD-4FD5-9A07-63E378363F28}"/>
    <dgm:cxn modelId="{6376634D-4F37-4D4A-B536-91E07DC61155}" srcId="{80CC6CB3-86E6-4DFC-A462-8F33FD43AD93}" destId="{8E9BD43E-91FE-4719-8B2B-D2463FAFDC61}" srcOrd="0" destOrd="0" parTransId="{1A0BF150-6204-48AA-A7E8-AE4FFE6FE655}" sibTransId="{DCBCD224-FD81-4467-ABD3-74745FFE6197}"/>
    <dgm:cxn modelId="{A869D74D-0A47-4799-A75E-0ECFF111EDCE}" srcId="{43963E83-6363-4F24-813A-78E03A149A71}" destId="{A276196A-2EC2-4961-9647-AE2D234B3D3B}" srcOrd="1" destOrd="0" parTransId="{039662E3-3B20-4085-A847-5D1724316B03}" sibTransId="{2C7E2CC2-8E37-4FB1-B5EB-99C54D340239}"/>
    <dgm:cxn modelId="{450DF74F-956E-4020-978D-875C9AAFA85E}" type="presOf" srcId="{80CC6CB3-86E6-4DFC-A462-8F33FD43AD93}" destId="{E808911D-7655-4C1A-AEE4-37467A46876B}" srcOrd="0" destOrd="0" presId="urn:microsoft.com/office/officeart/2008/layout/VerticalAccentList"/>
    <dgm:cxn modelId="{D5F767A0-914C-4F7F-9E0C-5D96EDD37A31}" srcId="{A276196A-2EC2-4961-9647-AE2D234B3D3B}" destId="{C1E80834-5761-4D55-A9A1-1EFBCFDAA5EE}" srcOrd="0" destOrd="0" parTransId="{F2B4FAAA-3660-4C7E-A579-4BF020B9C350}" sibTransId="{5B1B7893-28E4-42C5-80F5-150B244F70FA}"/>
    <dgm:cxn modelId="{FE5675A7-E75B-44F8-B941-34C31E5D317D}" type="presOf" srcId="{A276196A-2EC2-4961-9647-AE2D234B3D3B}" destId="{5AC3C3C7-7105-4AFF-9458-BBD0E098F12D}" srcOrd="0" destOrd="0" presId="urn:microsoft.com/office/officeart/2008/layout/VerticalAccentList"/>
    <dgm:cxn modelId="{494718BF-29A1-4E4F-AB01-9778252CED89}" type="presOf" srcId="{5FDF72F9-DDB6-4038-93EA-006AB1FEDBE7}" destId="{B39CD654-3CA9-4502-95A5-DE07BB52C4F4}" srcOrd="0" destOrd="0" presId="urn:microsoft.com/office/officeart/2008/layout/VerticalAccentList"/>
    <dgm:cxn modelId="{FE65D7CB-2E96-44F9-AB0B-195A867320B6}" type="presOf" srcId="{2D151471-3B12-41FD-BD14-A122CDDFEB72}" destId="{C901223A-0228-4759-839F-91B638D75536}" srcOrd="0" destOrd="0" presId="urn:microsoft.com/office/officeart/2008/layout/VerticalAccentList"/>
    <dgm:cxn modelId="{03CA3CCC-DDD8-407C-B928-FB7460A69A88}" srcId="{43963E83-6363-4F24-813A-78E03A149A71}" destId="{80CC6CB3-86E6-4DFC-A462-8F33FD43AD93}" srcOrd="0" destOrd="0" parTransId="{AC06991A-7F4C-4D37-88A8-24F5CFF6D673}" sibTransId="{098699D2-330A-4695-8B41-4804A905C59A}"/>
    <dgm:cxn modelId="{1D65B2F2-29FA-4829-9E58-67E9E8D4A231}" type="presOf" srcId="{8E9BD43E-91FE-4719-8B2B-D2463FAFDC61}" destId="{C147B80B-3D0D-41FE-9704-0996FD5058B1}" srcOrd="0" destOrd="0" presId="urn:microsoft.com/office/officeart/2008/layout/VerticalAccentList"/>
    <dgm:cxn modelId="{BFFB2E1C-11E7-49A8-8E39-622ADA1AEE19}" type="presParOf" srcId="{0CE116EE-968E-4EDA-AA58-8C6CD969BB1C}" destId="{D6464E95-2A7E-43A8-A62A-9F9B8FE5D77A}" srcOrd="0" destOrd="0" presId="urn:microsoft.com/office/officeart/2008/layout/VerticalAccentList"/>
    <dgm:cxn modelId="{F0BE849B-C900-4CD0-B9B4-50EE37C26729}" type="presParOf" srcId="{D6464E95-2A7E-43A8-A62A-9F9B8FE5D77A}" destId="{E808911D-7655-4C1A-AEE4-37467A46876B}" srcOrd="0" destOrd="0" presId="urn:microsoft.com/office/officeart/2008/layout/VerticalAccentList"/>
    <dgm:cxn modelId="{0196350C-8E69-4C71-A500-77C09A468E48}" type="presParOf" srcId="{0CE116EE-968E-4EDA-AA58-8C6CD969BB1C}" destId="{9514FDF6-4286-4A30-A403-141F17D16100}" srcOrd="1" destOrd="0" presId="urn:microsoft.com/office/officeart/2008/layout/VerticalAccentList"/>
    <dgm:cxn modelId="{96D27FF5-DAA0-4CD9-B8BB-DA97682C7BEB}" type="presParOf" srcId="{9514FDF6-4286-4A30-A403-141F17D16100}" destId="{2972AE9C-C116-4A5C-9BE3-D8BF30F2F93B}" srcOrd="0" destOrd="0" presId="urn:microsoft.com/office/officeart/2008/layout/VerticalAccentList"/>
    <dgm:cxn modelId="{DE5110A1-B5A2-4D82-A3A9-B34A851D2593}" type="presParOf" srcId="{9514FDF6-4286-4A30-A403-141F17D16100}" destId="{F484425F-E3DF-4C49-A329-2C0E22D5037F}" srcOrd="1" destOrd="0" presId="urn:microsoft.com/office/officeart/2008/layout/VerticalAccentList"/>
    <dgm:cxn modelId="{BA257B92-C502-47A7-934E-16978CA694AA}" type="presParOf" srcId="{9514FDF6-4286-4A30-A403-141F17D16100}" destId="{0FA414B8-306C-4AF0-AE8F-5A914B114021}" srcOrd="2" destOrd="0" presId="urn:microsoft.com/office/officeart/2008/layout/VerticalAccentList"/>
    <dgm:cxn modelId="{83B2C25B-CE4C-49C5-858D-14014A73108F}" type="presParOf" srcId="{9514FDF6-4286-4A30-A403-141F17D16100}" destId="{8CE9CFFF-0029-438E-9DB6-10FDD75916B1}" srcOrd="3" destOrd="0" presId="urn:microsoft.com/office/officeart/2008/layout/VerticalAccentList"/>
    <dgm:cxn modelId="{CA105A80-07A4-47FC-9FF2-9B21CAE54B5E}" type="presParOf" srcId="{9514FDF6-4286-4A30-A403-141F17D16100}" destId="{BC5BD763-0209-438D-BE99-8C29AC925A1D}" srcOrd="4" destOrd="0" presId="urn:microsoft.com/office/officeart/2008/layout/VerticalAccentList"/>
    <dgm:cxn modelId="{8BE4A909-E6A9-47D3-BE4C-8F037D70772C}" type="presParOf" srcId="{9514FDF6-4286-4A30-A403-141F17D16100}" destId="{A5CBAE09-9D9D-41C1-BB89-A5C9A0EE7D3F}" srcOrd="5" destOrd="0" presId="urn:microsoft.com/office/officeart/2008/layout/VerticalAccentList"/>
    <dgm:cxn modelId="{0F8B4D5D-2B91-4354-9888-02A9CB2CC600}" type="presParOf" srcId="{9514FDF6-4286-4A30-A403-141F17D16100}" destId="{90CEA9E9-E46B-426F-BEDB-8A6E8FD6E88C}" srcOrd="6" destOrd="0" presId="urn:microsoft.com/office/officeart/2008/layout/VerticalAccentList"/>
    <dgm:cxn modelId="{892A650B-803D-4ED5-88D7-D2911D5EE637}" type="presParOf" srcId="{9514FDF6-4286-4A30-A403-141F17D16100}" destId="{C147B80B-3D0D-41FE-9704-0996FD5058B1}" srcOrd="7" destOrd="0" presId="urn:microsoft.com/office/officeart/2008/layout/VerticalAccentList"/>
    <dgm:cxn modelId="{477B11BA-1A67-4F79-9B0A-134B704766B3}" type="presParOf" srcId="{0CE116EE-968E-4EDA-AA58-8C6CD969BB1C}" destId="{1C002792-D05C-4CAA-B385-9225961A4B12}" srcOrd="2" destOrd="0" presId="urn:microsoft.com/office/officeart/2008/layout/VerticalAccentList"/>
    <dgm:cxn modelId="{0B3BD5A0-D0F6-4B52-83B0-EA718C78B567}" type="presParOf" srcId="{0CE116EE-968E-4EDA-AA58-8C6CD969BB1C}" destId="{43C6AF13-3339-47BA-A94C-694B584CE4A8}" srcOrd="3" destOrd="0" presId="urn:microsoft.com/office/officeart/2008/layout/VerticalAccentList"/>
    <dgm:cxn modelId="{49D83627-6E1E-4557-A8EC-6B457571FE3A}" type="presParOf" srcId="{43C6AF13-3339-47BA-A94C-694B584CE4A8}" destId="{5AC3C3C7-7105-4AFF-9458-BBD0E098F12D}" srcOrd="0" destOrd="0" presId="urn:microsoft.com/office/officeart/2008/layout/VerticalAccentList"/>
    <dgm:cxn modelId="{95CA475D-CF99-4483-9222-7E902559D8C7}" type="presParOf" srcId="{0CE116EE-968E-4EDA-AA58-8C6CD969BB1C}" destId="{854A633A-4898-4EF0-AC31-228D819FC4C7}" srcOrd="4" destOrd="0" presId="urn:microsoft.com/office/officeart/2008/layout/VerticalAccentList"/>
    <dgm:cxn modelId="{99C4EBAC-5F54-4F08-81DF-ABA34955056D}" type="presParOf" srcId="{854A633A-4898-4EF0-AC31-228D819FC4C7}" destId="{75877672-BA48-478E-80D7-620275AB848C}" srcOrd="0" destOrd="0" presId="urn:microsoft.com/office/officeart/2008/layout/VerticalAccentList"/>
    <dgm:cxn modelId="{652D2DA7-A99A-4459-963D-172B61580594}" type="presParOf" srcId="{854A633A-4898-4EF0-AC31-228D819FC4C7}" destId="{7FD0A295-FA25-4501-8E94-BCFE8F54DB1C}" srcOrd="1" destOrd="0" presId="urn:microsoft.com/office/officeart/2008/layout/VerticalAccentList"/>
    <dgm:cxn modelId="{280784FA-D01B-434F-B884-A6AC9D68DEA6}" type="presParOf" srcId="{854A633A-4898-4EF0-AC31-228D819FC4C7}" destId="{6E15D8AF-B615-4B7A-9B59-924F344E0F83}" srcOrd="2" destOrd="0" presId="urn:microsoft.com/office/officeart/2008/layout/VerticalAccentList"/>
    <dgm:cxn modelId="{8E3A2903-8190-49D5-99EC-2A721A17D42E}" type="presParOf" srcId="{854A633A-4898-4EF0-AC31-228D819FC4C7}" destId="{E7E9AD67-F692-4CDE-B1E2-4761BC27A1E2}" srcOrd="3" destOrd="0" presId="urn:microsoft.com/office/officeart/2008/layout/VerticalAccentList"/>
    <dgm:cxn modelId="{595223A2-DD5F-4958-9506-E6883FAF72EC}" type="presParOf" srcId="{854A633A-4898-4EF0-AC31-228D819FC4C7}" destId="{9DB74D89-11D0-4DDE-9846-3A8A35DAB635}" srcOrd="4" destOrd="0" presId="urn:microsoft.com/office/officeart/2008/layout/VerticalAccentList"/>
    <dgm:cxn modelId="{9F74D3A0-2D6C-40F7-9F99-84A53D2D0848}" type="presParOf" srcId="{854A633A-4898-4EF0-AC31-228D819FC4C7}" destId="{6C649EC1-B99F-4C1A-870D-F02F962D4B77}" srcOrd="5" destOrd="0" presId="urn:microsoft.com/office/officeart/2008/layout/VerticalAccentList"/>
    <dgm:cxn modelId="{A1DED6F4-01B3-47DF-B7D5-EDF53D4BF9DF}" type="presParOf" srcId="{854A633A-4898-4EF0-AC31-228D819FC4C7}" destId="{13F958E4-BCA9-4AFD-9558-801A5170B110}" srcOrd="6" destOrd="0" presId="urn:microsoft.com/office/officeart/2008/layout/VerticalAccentList"/>
    <dgm:cxn modelId="{CA98750D-DEA4-45B5-A946-445EC2E25C3B}" type="presParOf" srcId="{854A633A-4898-4EF0-AC31-228D819FC4C7}" destId="{F07EFA30-E857-4D25-800F-497F1B2543FB}" srcOrd="7" destOrd="0" presId="urn:microsoft.com/office/officeart/2008/layout/VerticalAccentList"/>
    <dgm:cxn modelId="{3C4A8620-2E67-4899-9B4C-A07AC7C5658F}" type="presParOf" srcId="{0CE116EE-968E-4EDA-AA58-8C6CD969BB1C}" destId="{3F28DAD4-E5D9-45A4-919B-F4E242AC35C9}" srcOrd="5" destOrd="0" presId="urn:microsoft.com/office/officeart/2008/layout/VerticalAccentList"/>
    <dgm:cxn modelId="{DE752E77-E33B-47C6-82EA-3AF43E7F1359}" type="presParOf" srcId="{0CE116EE-968E-4EDA-AA58-8C6CD969BB1C}" destId="{79C3378C-4E42-4F75-B04C-1035C145C11B}" srcOrd="6" destOrd="0" presId="urn:microsoft.com/office/officeart/2008/layout/VerticalAccentList"/>
    <dgm:cxn modelId="{08D341F9-5FDC-47C2-BE9E-84D33D44E228}" type="presParOf" srcId="{79C3378C-4E42-4F75-B04C-1035C145C11B}" destId="{B39CD654-3CA9-4502-95A5-DE07BB52C4F4}" srcOrd="0" destOrd="0" presId="urn:microsoft.com/office/officeart/2008/layout/VerticalAccentList"/>
    <dgm:cxn modelId="{B0F6C5C2-1F08-4088-983B-D7A7EB42C64D}" type="presParOf" srcId="{0CE116EE-968E-4EDA-AA58-8C6CD969BB1C}" destId="{52303553-97A2-4AA4-931E-79C6A62E67BB}" srcOrd="7" destOrd="0" presId="urn:microsoft.com/office/officeart/2008/layout/VerticalAccentList"/>
    <dgm:cxn modelId="{A40EC03B-BA34-4CD8-A8CA-0EC90118FF77}" type="presParOf" srcId="{52303553-97A2-4AA4-931E-79C6A62E67BB}" destId="{F4A53ECC-4F96-425F-9C97-BD03A5CB5DB8}" srcOrd="0" destOrd="0" presId="urn:microsoft.com/office/officeart/2008/layout/VerticalAccentList"/>
    <dgm:cxn modelId="{E1D346AA-CCEB-4660-BD8A-5793D9B530F1}" type="presParOf" srcId="{52303553-97A2-4AA4-931E-79C6A62E67BB}" destId="{CAD7A611-2FD4-4FBB-9B8B-14E90F0AC0A5}" srcOrd="1" destOrd="0" presId="urn:microsoft.com/office/officeart/2008/layout/VerticalAccentList"/>
    <dgm:cxn modelId="{70AA8AFD-E42B-44AE-856F-92A48AE5118B}" type="presParOf" srcId="{52303553-97A2-4AA4-931E-79C6A62E67BB}" destId="{EF81C8F6-BA26-4293-9EB5-FE8E2EA3E7B4}" srcOrd="2" destOrd="0" presId="urn:microsoft.com/office/officeart/2008/layout/VerticalAccentList"/>
    <dgm:cxn modelId="{8C21D31A-76FD-4D38-8EC4-0AA150393BF0}" type="presParOf" srcId="{52303553-97A2-4AA4-931E-79C6A62E67BB}" destId="{CE92BD98-C7EF-4A9A-8818-17EB8A82B31A}" srcOrd="3" destOrd="0" presId="urn:microsoft.com/office/officeart/2008/layout/VerticalAccentList"/>
    <dgm:cxn modelId="{EB996F10-DE78-461C-88F9-75B971E64D61}" type="presParOf" srcId="{52303553-97A2-4AA4-931E-79C6A62E67BB}" destId="{F50D4CC3-7D94-4AB3-90DD-B8D5FC98C1B1}" srcOrd="4" destOrd="0" presId="urn:microsoft.com/office/officeart/2008/layout/VerticalAccentList"/>
    <dgm:cxn modelId="{5D976B27-3EBE-46D4-BAC7-3B9FF93B771D}" type="presParOf" srcId="{52303553-97A2-4AA4-931E-79C6A62E67BB}" destId="{1669E51B-44C7-452A-A108-574125AA98B2}" srcOrd="5" destOrd="0" presId="urn:microsoft.com/office/officeart/2008/layout/VerticalAccentList"/>
    <dgm:cxn modelId="{EA641A4E-D592-4FB6-B06A-3B47B7CB4234}" type="presParOf" srcId="{52303553-97A2-4AA4-931E-79C6A62E67BB}" destId="{4E7AD2AE-D768-4A54-99C0-E57B0BC50F3F}" srcOrd="6" destOrd="0" presId="urn:microsoft.com/office/officeart/2008/layout/VerticalAccentList"/>
    <dgm:cxn modelId="{0889DD51-EE66-42E3-A1B5-F2A5A2762331}" type="presParOf" srcId="{52303553-97A2-4AA4-931E-79C6A62E67BB}" destId="{C901223A-0228-4759-839F-91B638D75536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53EDF85-01BB-464B-BAF7-A9F2E4D9C0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EFF1A5-BAA4-4F90-BAD6-1FC110B9CA80}">
      <dgm:prSet phldrT="[Текст]" custT="1"/>
      <dgm:spPr/>
      <dgm:t>
        <a:bodyPr/>
        <a:lstStyle/>
        <a:p>
          <a:r>
            <a:rPr lang="ru-RU" sz="2000" b="1" dirty="0"/>
            <a:t> - отражать  все виды деятельности педагога-психолога</a:t>
          </a:r>
        </a:p>
      </dgm:t>
    </dgm:pt>
    <dgm:pt modelId="{0D0B6AF9-1CAB-4C6F-B294-D136D14BE2A3}" type="parTrans" cxnId="{F4FD9A53-51DA-4FC4-AF6E-054A378E1DD6}">
      <dgm:prSet/>
      <dgm:spPr/>
      <dgm:t>
        <a:bodyPr/>
        <a:lstStyle/>
        <a:p>
          <a:endParaRPr lang="ru-RU"/>
        </a:p>
      </dgm:t>
    </dgm:pt>
    <dgm:pt modelId="{170F326C-8BE8-437C-BF7D-3E176AA25A03}" type="sibTrans" cxnId="{F4FD9A53-51DA-4FC4-AF6E-054A378E1DD6}">
      <dgm:prSet/>
      <dgm:spPr/>
      <dgm:t>
        <a:bodyPr/>
        <a:lstStyle/>
        <a:p>
          <a:endParaRPr lang="ru-RU"/>
        </a:p>
      </dgm:t>
    </dgm:pt>
    <dgm:pt modelId="{D1650260-48B8-413B-B0C7-301C3038A95F}">
      <dgm:prSet phldrT="[Текст]" custT="1"/>
      <dgm:spPr/>
      <dgm:t>
        <a:bodyPr/>
        <a:lstStyle/>
        <a:p>
          <a:r>
            <a:rPr lang="ru-RU" sz="1800" b="1" dirty="0"/>
            <a:t> </a:t>
          </a:r>
          <a:r>
            <a:rPr lang="ru-RU" sz="2000" b="1" dirty="0"/>
            <a:t>-  указывать возникшие затруднения, проблемы</a:t>
          </a:r>
        </a:p>
      </dgm:t>
    </dgm:pt>
    <dgm:pt modelId="{CABC4A6D-786B-4B17-9895-DE45FFA94436}" type="parTrans" cxnId="{CE4D3DE2-A958-47EF-AA6F-4F0935267EA1}">
      <dgm:prSet/>
      <dgm:spPr/>
      <dgm:t>
        <a:bodyPr/>
        <a:lstStyle/>
        <a:p>
          <a:endParaRPr lang="ru-RU"/>
        </a:p>
      </dgm:t>
    </dgm:pt>
    <dgm:pt modelId="{42D297DF-68F3-4AC7-9675-DC78CC37452D}" type="sibTrans" cxnId="{CE4D3DE2-A958-47EF-AA6F-4F0935267EA1}">
      <dgm:prSet/>
      <dgm:spPr/>
      <dgm:t>
        <a:bodyPr/>
        <a:lstStyle/>
        <a:p>
          <a:endParaRPr lang="ru-RU"/>
        </a:p>
      </dgm:t>
    </dgm:pt>
    <dgm:pt modelId="{E889FAC2-8C6A-47E7-97E9-9C00C497B295}">
      <dgm:prSet phldrT="[Текст]" custT="1"/>
      <dgm:spPr/>
      <dgm:t>
        <a:bodyPr/>
        <a:lstStyle/>
        <a:p>
          <a:r>
            <a:rPr lang="ru-RU" sz="2000" b="1" dirty="0"/>
            <a:t>-  определять перспективы дальнейшей работы (задачи)</a:t>
          </a:r>
        </a:p>
      </dgm:t>
    </dgm:pt>
    <dgm:pt modelId="{FC9AB7D5-7829-4731-8CA3-676BCEC0499C}" type="parTrans" cxnId="{5F31F673-F782-4C9C-8DF7-287922C14570}">
      <dgm:prSet/>
      <dgm:spPr/>
      <dgm:t>
        <a:bodyPr/>
        <a:lstStyle/>
        <a:p>
          <a:endParaRPr lang="ru-RU"/>
        </a:p>
      </dgm:t>
    </dgm:pt>
    <dgm:pt modelId="{6AAB1650-7919-42AA-B8DD-F17C685F681A}" type="sibTrans" cxnId="{5F31F673-F782-4C9C-8DF7-287922C14570}">
      <dgm:prSet/>
      <dgm:spPr/>
      <dgm:t>
        <a:bodyPr/>
        <a:lstStyle/>
        <a:p>
          <a:endParaRPr lang="ru-RU"/>
        </a:p>
      </dgm:t>
    </dgm:pt>
    <dgm:pt modelId="{9DA64DC8-26B9-4933-9829-F10A327F804F}">
      <dgm:prSet custT="1"/>
      <dgm:spPr/>
      <dgm:t>
        <a:bodyPr/>
        <a:lstStyle/>
        <a:p>
          <a:r>
            <a:rPr lang="ru-RU" sz="2000" b="1" dirty="0"/>
            <a:t> - включать  качественно-количественные показатели</a:t>
          </a:r>
          <a:r>
            <a:rPr lang="ru-RU" sz="2000" dirty="0"/>
            <a:t> </a:t>
          </a:r>
        </a:p>
      </dgm:t>
    </dgm:pt>
    <dgm:pt modelId="{5D3A6382-D4E3-4C9A-A87C-189B1E78455D}" type="parTrans" cxnId="{75E1167E-2953-4E13-964E-33AB82C82541}">
      <dgm:prSet/>
      <dgm:spPr/>
      <dgm:t>
        <a:bodyPr/>
        <a:lstStyle/>
        <a:p>
          <a:endParaRPr lang="ru-RU"/>
        </a:p>
      </dgm:t>
    </dgm:pt>
    <dgm:pt modelId="{757A4C14-4A1A-4D62-97FA-373ACF2D282B}" type="sibTrans" cxnId="{75E1167E-2953-4E13-964E-33AB82C82541}">
      <dgm:prSet/>
      <dgm:spPr/>
      <dgm:t>
        <a:bodyPr/>
        <a:lstStyle/>
        <a:p>
          <a:endParaRPr lang="ru-RU"/>
        </a:p>
      </dgm:t>
    </dgm:pt>
    <dgm:pt modelId="{8016CD61-B5EF-4351-A725-01C775A96F43}" type="pres">
      <dgm:prSet presAssocID="{053EDF85-01BB-464B-BAF7-A9F2E4D9C027}" presName="linear" presStyleCnt="0">
        <dgm:presLayoutVars>
          <dgm:dir/>
          <dgm:animLvl val="lvl"/>
          <dgm:resizeHandles val="exact"/>
        </dgm:presLayoutVars>
      </dgm:prSet>
      <dgm:spPr/>
    </dgm:pt>
    <dgm:pt modelId="{ACA71118-0061-4E10-BF34-12263BD829B4}" type="pres">
      <dgm:prSet presAssocID="{87EFF1A5-BAA4-4F90-BAD6-1FC110B9CA80}" presName="parentLin" presStyleCnt="0"/>
      <dgm:spPr/>
    </dgm:pt>
    <dgm:pt modelId="{6D83F8AE-8CB8-41BF-ADED-FD0C02348E82}" type="pres">
      <dgm:prSet presAssocID="{87EFF1A5-BAA4-4F90-BAD6-1FC110B9CA80}" presName="parentLeftMargin" presStyleLbl="node1" presStyleIdx="0" presStyleCnt="4"/>
      <dgm:spPr/>
    </dgm:pt>
    <dgm:pt modelId="{71B8B03A-4536-4B06-A1A2-EE3A676D0CE2}" type="pres">
      <dgm:prSet presAssocID="{87EFF1A5-BAA4-4F90-BAD6-1FC110B9CA80}" presName="parentText" presStyleLbl="node1" presStyleIdx="0" presStyleCnt="4" custScaleX="111638">
        <dgm:presLayoutVars>
          <dgm:chMax val="0"/>
          <dgm:bulletEnabled val="1"/>
        </dgm:presLayoutVars>
      </dgm:prSet>
      <dgm:spPr/>
    </dgm:pt>
    <dgm:pt modelId="{C1880691-35E6-4B45-BE64-77F2D849F16E}" type="pres">
      <dgm:prSet presAssocID="{87EFF1A5-BAA4-4F90-BAD6-1FC110B9CA80}" presName="negativeSpace" presStyleCnt="0"/>
      <dgm:spPr/>
    </dgm:pt>
    <dgm:pt modelId="{DFF767E8-D71D-49BA-8B21-B779E6E9CF13}" type="pres">
      <dgm:prSet presAssocID="{87EFF1A5-BAA4-4F90-BAD6-1FC110B9CA80}" presName="childText" presStyleLbl="conFgAcc1" presStyleIdx="0" presStyleCnt="4">
        <dgm:presLayoutVars>
          <dgm:bulletEnabled val="1"/>
        </dgm:presLayoutVars>
      </dgm:prSet>
      <dgm:spPr/>
    </dgm:pt>
    <dgm:pt modelId="{B393CC4D-BBF2-49F3-90B4-9981B0E12C78}" type="pres">
      <dgm:prSet presAssocID="{170F326C-8BE8-437C-BF7D-3E176AA25A03}" presName="spaceBetweenRectangles" presStyleCnt="0"/>
      <dgm:spPr/>
    </dgm:pt>
    <dgm:pt modelId="{6ADCF277-0269-4BDD-942B-086A435061AD}" type="pres">
      <dgm:prSet presAssocID="{D1650260-48B8-413B-B0C7-301C3038A95F}" presName="parentLin" presStyleCnt="0"/>
      <dgm:spPr/>
    </dgm:pt>
    <dgm:pt modelId="{83424167-4A4A-44FE-986C-E75BAFB44C75}" type="pres">
      <dgm:prSet presAssocID="{D1650260-48B8-413B-B0C7-301C3038A95F}" presName="parentLeftMargin" presStyleLbl="node1" presStyleIdx="0" presStyleCnt="4"/>
      <dgm:spPr/>
    </dgm:pt>
    <dgm:pt modelId="{612947A1-546E-4603-873C-E5C4926FC72E}" type="pres">
      <dgm:prSet presAssocID="{D1650260-48B8-413B-B0C7-301C3038A95F}" presName="parentText" presStyleLbl="node1" presStyleIdx="1" presStyleCnt="4" custScaleX="111638">
        <dgm:presLayoutVars>
          <dgm:chMax val="0"/>
          <dgm:bulletEnabled val="1"/>
        </dgm:presLayoutVars>
      </dgm:prSet>
      <dgm:spPr/>
    </dgm:pt>
    <dgm:pt modelId="{BFEF0CBE-CC9B-4664-A5EA-9F10C153C159}" type="pres">
      <dgm:prSet presAssocID="{D1650260-48B8-413B-B0C7-301C3038A95F}" presName="negativeSpace" presStyleCnt="0"/>
      <dgm:spPr/>
    </dgm:pt>
    <dgm:pt modelId="{BE876724-F38F-4F89-A3D7-ED520CA8FD25}" type="pres">
      <dgm:prSet presAssocID="{D1650260-48B8-413B-B0C7-301C3038A95F}" presName="childText" presStyleLbl="conFgAcc1" presStyleIdx="1" presStyleCnt="4">
        <dgm:presLayoutVars>
          <dgm:bulletEnabled val="1"/>
        </dgm:presLayoutVars>
      </dgm:prSet>
      <dgm:spPr/>
    </dgm:pt>
    <dgm:pt modelId="{C1678DE7-1E3A-4CF5-BA08-AA6EF474E326}" type="pres">
      <dgm:prSet presAssocID="{42D297DF-68F3-4AC7-9675-DC78CC37452D}" presName="spaceBetweenRectangles" presStyleCnt="0"/>
      <dgm:spPr/>
    </dgm:pt>
    <dgm:pt modelId="{AAFC97B2-2E0C-49ED-AE82-66C909A756E8}" type="pres">
      <dgm:prSet presAssocID="{9DA64DC8-26B9-4933-9829-F10A327F804F}" presName="parentLin" presStyleCnt="0"/>
      <dgm:spPr/>
    </dgm:pt>
    <dgm:pt modelId="{DF7EFCD0-6205-40E9-B2E0-EF66F2D38A59}" type="pres">
      <dgm:prSet presAssocID="{9DA64DC8-26B9-4933-9829-F10A327F804F}" presName="parentLeftMargin" presStyleLbl="node1" presStyleIdx="1" presStyleCnt="4"/>
      <dgm:spPr/>
    </dgm:pt>
    <dgm:pt modelId="{68262D29-C2B4-42B4-A73F-A48880E1680D}" type="pres">
      <dgm:prSet presAssocID="{9DA64DC8-26B9-4933-9829-F10A327F804F}" presName="parentText" presStyleLbl="node1" presStyleIdx="2" presStyleCnt="4" custScaleX="112438">
        <dgm:presLayoutVars>
          <dgm:chMax val="0"/>
          <dgm:bulletEnabled val="1"/>
        </dgm:presLayoutVars>
      </dgm:prSet>
      <dgm:spPr/>
    </dgm:pt>
    <dgm:pt modelId="{79940E8C-3613-4F8E-8BF2-438CE6F76DA5}" type="pres">
      <dgm:prSet presAssocID="{9DA64DC8-26B9-4933-9829-F10A327F804F}" presName="negativeSpace" presStyleCnt="0"/>
      <dgm:spPr/>
    </dgm:pt>
    <dgm:pt modelId="{3C7F9263-FF1C-4752-9B3F-41D28A451921}" type="pres">
      <dgm:prSet presAssocID="{9DA64DC8-26B9-4933-9829-F10A327F804F}" presName="childText" presStyleLbl="conFgAcc1" presStyleIdx="2" presStyleCnt="4">
        <dgm:presLayoutVars>
          <dgm:bulletEnabled val="1"/>
        </dgm:presLayoutVars>
      </dgm:prSet>
      <dgm:spPr/>
    </dgm:pt>
    <dgm:pt modelId="{672F1F7E-9E98-4E9F-A3D7-CC7ACE40C4DE}" type="pres">
      <dgm:prSet presAssocID="{757A4C14-4A1A-4D62-97FA-373ACF2D282B}" presName="spaceBetweenRectangles" presStyleCnt="0"/>
      <dgm:spPr/>
    </dgm:pt>
    <dgm:pt modelId="{BB494E6A-B5A5-48E7-A276-68E4656092ED}" type="pres">
      <dgm:prSet presAssocID="{E889FAC2-8C6A-47E7-97E9-9C00C497B295}" presName="parentLin" presStyleCnt="0"/>
      <dgm:spPr/>
    </dgm:pt>
    <dgm:pt modelId="{02694404-98C2-4922-A5ED-DF9228268A01}" type="pres">
      <dgm:prSet presAssocID="{E889FAC2-8C6A-47E7-97E9-9C00C497B295}" presName="parentLeftMargin" presStyleLbl="node1" presStyleIdx="2" presStyleCnt="4"/>
      <dgm:spPr/>
    </dgm:pt>
    <dgm:pt modelId="{1300340E-F4B1-4FD0-BC93-A43F966A6330}" type="pres">
      <dgm:prSet presAssocID="{E889FAC2-8C6A-47E7-97E9-9C00C497B295}" presName="parentText" presStyleLbl="node1" presStyleIdx="3" presStyleCnt="4" custScaleX="112993">
        <dgm:presLayoutVars>
          <dgm:chMax val="0"/>
          <dgm:bulletEnabled val="1"/>
        </dgm:presLayoutVars>
      </dgm:prSet>
      <dgm:spPr/>
    </dgm:pt>
    <dgm:pt modelId="{69447483-8656-47C2-8F21-D4F08D5FEB41}" type="pres">
      <dgm:prSet presAssocID="{E889FAC2-8C6A-47E7-97E9-9C00C497B295}" presName="negativeSpace" presStyleCnt="0"/>
      <dgm:spPr/>
    </dgm:pt>
    <dgm:pt modelId="{E36FDF5D-D1B7-4ADA-B7F6-DE9E3A068239}" type="pres">
      <dgm:prSet presAssocID="{E889FAC2-8C6A-47E7-97E9-9C00C497B29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C7F563C-EDA3-49B9-8929-8CA53C3F518B}" type="presOf" srcId="{D1650260-48B8-413B-B0C7-301C3038A95F}" destId="{612947A1-546E-4603-873C-E5C4926FC72E}" srcOrd="1" destOrd="0" presId="urn:microsoft.com/office/officeart/2005/8/layout/list1"/>
    <dgm:cxn modelId="{BFAA0664-ABC8-4F36-A3FB-DC6D0D9F9A6E}" type="presOf" srcId="{D1650260-48B8-413B-B0C7-301C3038A95F}" destId="{83424167-4A4A-44FE-986C-E75BAFB44C75}" srcOrd="0" destOrd="0" presId="urn:microsoft.com/office/officeart/2005/8/layout/list1"/>
    <dgm:cxn modelId="{F9D9EF49-D81F-4C66-943D-5CE4D07A876B}" type="presOf" srcId="{87EFF1A5-BAA4-4F90-BAD6-1FC110B9CA80}" destId="{6D83F8AE-8CB8-41BF-ADED-FD0C02348E82}" srcOrd="0" destOrd="0" presId="urn:microsoft.com/office/officeart/2005/8/layout/list1"/>
    <dgm:cxn modelId="{8A39966B-E455-40C8-B4FD-C3FC92353E96}" type="presOf" srcId="{E889FAC2-8C6A-47E7-97E9-9C00C497B295}" destId="{02694404-98C2-4922-A5ED-DF9228268A01}" srcOrd="0" destOrd="0" presId="urn:microsoft.com/office/officeart/2005/8/layout/list1"/>
    <dgm:cxn modelId="{5FBCA572-6FB1-483F-940F-827F357703A7}" type="presOf" srcId="{E889FAC2-8C6A-47E7-97E9-9C00C497B295}" destId="{1300340E-F4B1-4FD0-BC93-A43F966A6330}" srcOrd="1" destOrd="0" presId="urn:microsoft.com/office/officeart/2005/8/layout/list1"/>
    <dgm:cxn modelId="{F4FD9A53-51DA-4FC4-AF6E-054A378E1DD6}" srcId="{053EDF85-01BB-464B-BAF7-A9F2E4D9C027}" destId="{87EFF1A5-BAA4-4F90-BAD6-1FC110B9CA80}" srcOrd="0" destOrd="0" parTransId="{0D0B6AF9-1CAB-4C6F-B294-D136D14BE2A3}" sibTransId="{170F326C-8BE8-437C-BF7D-3E176AA25A03}"/>
    <dgm:cxn modelId="{5F31F673-F782-4C9C-8DF7-287922C14570}" srcId="{053EDF85-01BB-464B-BAF7-A9F2E4D9C027}" destId="{E889FAC2-8C6A-47E7-97E9-9C00C497B295}" srcOrd="3" destOrd="0" parTransId="{FC9AB7D5-7829-4731-8CA3-676BCEC0499C}" sibTransId="{6AAB1650-7919-42AA-B8DD-F17C685F681A}"/>
    <dgm:cxn modelId="{6EA19774-B743-4C24-9425-87C2C22EE7FB}" type="presOf" srcId="{9DA64DC8-26B9-4933-9829-F10A327F804F}" destId="{68262D29-C2B4-42B4-A73F-A48880E1680D}" srcOrd="1" destOrd="0" presId="urn:microsoft.com/office/officeart/2005/8/layout/list1"/>
    <dgm:cxn modelId="{75E1167E-2953-4E13-964E-33AB82C82541}" srcId="{053EDF85-01BB-464B-BAF7-A9F2E4D9C027}" destId="{9DA64DC8-26B9-4933-9829-F10A327F804F}" srcOrd="2" destOrd="0" parTransId="{5D3A6382-D4E3-4C9A-A87C-189B1E78455D}" sibTransId="{757A4C14-4A1A-4D62-97FA-373ACF2D282B}"/>
    <dgm:cxn modelId="{7E3A72AB-BBB0-47CC-B002-665B0027C372}" type="presOf" srcId="{053EDF85-01BB-464B-BAF7-A9F2E4D9C027}" destId="{8016CD61-B5EF-4351-A725-01C775A96F43}" srcOrd="0" destOrd="0" presId="urn:microsoft.com/office/officeart/2005/8/layout/list1"/>
    <dgm:cxn modelId="{5AF0A9C3-A1B0-48DA-8185-7DEA94571672}" type="presOf" srcId="{87EFF1A5-BAA4-4F90-BAD6-1FC110B9CA80}" destId="{71B8B03A-4536-4B06-A1A2-EE3A676D0CE2}" srcOrd="1" destOrd="0" presId="urn:microsoft.com/office/officeart/2005/8/layout/list1"/>
    <dgm:cxn modelId="{CE4D3DE2-A958-47EF-AA6F-4F0935267EA1}" srcId="{053EDF85-01BB-464B-BAF7-A9F2E4D9C027}" destId="{D1650260-48B8-413B-B0C7-301C3038A95F}" srcOrd="1" destOrd="0" parTransId="{CABC4A6D-786B-4B17-9895-DE45FFA94436}" sibTransId="{42D297DF-68F3-4AC7-9675-DC78CC37452D}"/>
    <dgm:cxn modelId="{7C4759EA-C8F0-4BE0-A2C8-F91FD688785A}" type="presOf" srcId="{9DA64DC8-26B9-4933-9829-F10A327F804F}" destId="{DF7EFCD0-6205-40E9-B2E0-EF66F2D38A59}" srcOrd="0" destOrd="0" presId="urn:microsoft.com/office/officeart/2005/8/layout/list1"/>
    <dgm:cxn modelId="{69533DCD-6FCC-4ADA-952E-B3505A57FAC9}" type="presParOf" srcId="{8016CD61-B5EF-4351-A725-01C775A96F43}" destId="{ACA71118-0061-4E10-BF34-12263BD829B4}" srcOrd="0" destOrd="0" presId="urn:microsoft.com/office/officeart/2005/8/layout/list1"/>
    <dgm:cxn modelId="{1CED3D99-C2CE-4641-BBDB-63B5DF69302C}" type="presParOf" srcId="{ACA71118-0061-4E10-BF34-12263BD829B4}" destId="{6D83F8AE-8CB8-41BF-ADED-FD0C02348E82}" srcOrd="0" destOrd="0" presId="urn:microsoft.com/office/officeart/2005/8/layout/list1"/>
    <dgm:cxn modelId="{0F26DCEB-EC33-4155-8FAB-ED68AF6D4AD4}" type="presParOf" srcId="{ACA71118-0061-4E10-BF34-12263BD829B4}" destId="{71B8B03A-4536-4B06-A1A2-EE3A676D0CE2}" srcOrd="1" destOrd="0" presId="urn:microsoft.com/office/officeart/2005/8/layout/list1"/>
    <dgm:cxn modelId="{F5816765-C171-4713-9C35-322B85E665EF}" type="presParOf" srcId="{8016CD61-B5EF-4351-A725-01C775A96F43}" destId="{C1880691-35E6-4B45-BE64-77F2D849F16E}" srcOrd="1" destOrd="0" presId="urn:microsoft.com/office/officeart/2005/8/layout/list1"/>
    <dgm:cxn modelId="{151DFE19-F9A9-4B15-8540-32666175A888}" type="presParOf" srcId="{8016CD61-B5EF-4351-A725-01C775A96F43}" destId="{DFF767E8-D71D-49BA-8B21-B779E6E9CF13}" srcOrd="2" destOrd="0" presId="urn:microsoft.com/office/officeart/2005/8/layout/list1"/>
    <dgm:cxn modelId="{B456565E-F9AE-4172-89B3-B8681A3A614C}" type="presParOf" srcId="{8016CD61-B5EF-4351-A725-01C775A96F43}" destId="{B393CC4D-BBF2-49F3-90B4-9981B0E12C78}" srcOrd="3" destOrd="0" presId="urn:microsoft.com/office/officeart/2005/8/layout/list1"/>
    <dgm:cxn modelId="{4427A4B3-7DF4-431F-9073-7AAC1F697390}" type="presParOf" srcId="{8016CD61-B5EF-4351-A725-01C775A96F43}" destId="{6ADCF277-0269-4BDD-942B-086A435061AD}" srcOrd="4" destOrd="0" presId="urn:microsoft.com/office/officeart/2005/8/layout/list1"/>
    <dgm:cxn modelId="{A7E5D783-CD0F-4BBE-89A2-301D396DC447}" type="presParOf" srcId="{6ADCF277-0269-4BDD-942B-086A435061AD}" destId="{83424167-4A4A-44FE-986C-E75BAFB44C75}" srcOrd="0" destOrd="0" presId="urn:microsoft.com/office/officeart/2005/8/layout/list1"/>
    <dgm:cxn modelId="{687216E6-E7ED-40AC-89A6-9AE8C77392A6}" type="presParOf" srcId="{6ADCF277-0269-4BDD-942B-086A435061AD}" destId="{612947A1-546E-4603-873C-E5C4926FC72E}" srcOrd="1" destOrd="0" presId="urn:microsoft.com/office/officeart/2005/8/layout/list1"/>
    <dgm:cxn modelId="{333FC2A6-811C-40F2-A1B5-26F5B11FAE39}" type="presParOf" srcId="{8016CD61-B5EF-4351-A725-01C775A96F43}" destId="{BFEF0CBE-CC9B-4664-A5EA-9F10C153C159}" srcOrd="5" destOrd="0" presId="urn:microsoft.com/office/officeart/2005/8/layout/list1"/>
    <dgm:cxn modelId="{08A1A128-E4DF-48AB-AC5B-6A390B4AF913}" type="presParOf" srcId="{8016CD61-B5EF-4351-A725-01C775A96F43}" destId="{BE876724-F38F-4F89-A3D7-ED520CA8FD25}" srcOrd="6" destOrd="0" presId="urn:microsoft.com/office/officeart/2005/8/layout/list1"/>
    <dgm:cxn modelId="{4844ED63-A4A0-410E-89C4-2EC704C4B99F}" type="presParOf" srcId="{8016CD61-B5EF-4351-A725-01C775A96F43}" destId="{C1678DE7-1E3A-4CF5-BA08-AA6EF474E326}" srcOrd="7" destOrd="0" presId="urn:microsoft.com/office/officeart/2005/8/layout/list1"/>
    <dgm:cxn modelId="{51500A9F-E603-4D14-B2FD-D6266BFBE6B2}" type="presParOf" srcId="{8016CD61-B5EF-4351-A725-01C775A96F43}" destId="{AAFC97B2-2E0C-49ED-AE82-66C909A756E8}" srcOrd="8" destOrd="0" presId="urn:microsoft.com/office/officeart/2005/8/layout/list1"/>
    <dgm:cxn modelId="{869178C1-CE0C-4B22-B4AD-DE6641487C94}" type="presParOf" srcId="{AAFC97B2-2E0C-49ED-AE82-66C909A756E8}" destId="{DF7EFCD0-6205-40E9-B2E0-EF66F2D38A59}" srcOrd="0" destOrd="0" presId="urn:microsoft.com/office/officeart/2005/8/layout/list1"/>
    <dgm:cxn modelId="{EFF70350-DB9D-497F-B5EB-2E844288312E}" type="presParOf" srcId="{AAFC97B2-2E0C-49ED-AE82-66C909A756E8}" destId="{68262D29-C2B4-42B4-A73F-A48880E1680D}" srcOrd="1" destOrd="0" presId="urn:microsoft.com/office/officeart/2005/8/layout/list1"/>
    <dgm:cxn modelId="{BF6954D3-8F6B-442A-A104-E8C3EEE5C25B}" type="presParOf" srcId="{8016CD61-B5EF-4351-A725-01C775A96F43}" destId="{79940E8C-3613-4F8E-8BF2-438CE6F76DA5}" srcOrd="9" destOrd="0" presId="urn:microsoft.com/office/officeart/2005/8/layout/list1"/>
    <dgm:cxn modelId="{77353D56-B707-40D6-AE78-F9DB4936AA62}" type="presParOf" srcId="{8016CD61-B5EF-4351-A725-01C775A96F43}" destId="{3C7F9263-FF1C-4752-9B3F-41D28A451921}" srcOrd="10" destOrd="0" presId="urn:microsoft.com/office/officeart/2005/8/layout/list1"/>
    <dgm:cxn modelId="{71E5501D-B637-4647-8AED-75B4CB80E0EE}" type="presParOf" srcId="{8016CD61-B5EF-4351-A725-01C775A96F43}" destId="{672F1F7E-9E98-4E9F-A3D7-CC7ACE40C4DE}" srcOrd="11" destOrd="0" presId="urn:microsoft.com/office/officeart/2005/8/layout/list1"/>
    <dgm:cxn modelId="{1E9FFF7B-B28B-401F-91DE-A03C23626A0D}" type="presParOf" srcId="{8016CD61-B5EF-4351-A725-01C775A96F43}" destId="{BB494E6A-B5A5-48E7-A276-68E4656092ED}" srcOrd="12" destOrd="0" presId="urn:microsoft.com/office/officeart/2005/8/layout/list1"/>
    <dgm:cxn modelId="{B6303088-D0EE-4147-823E-48A045E34C5F}" type="presParOf" srcId="{BB494E6A-B5A5-48E7-A276-68E4656092ED}" destId="{02694404-98C2-4922-A5ED-DF9228268A01}" srcOrd="0" destOrd="0" presId="urn:microsoft.com/office/officeart/2005/8/layout/list1"/>
    <dgm:cxn modelId="{DFF5272E-F76C-481D-8196-F2D1E9FDCB5C}" type="presParOf" srcId="{BB494E6A-B5A5-48E7-A276-68E4656092ED}" destId="{1300340E-F4B1-4FD0-BC93-A43F966A6330}" srcOrd="1" destOrd="0" presId="urn:microsoft.com/office/officeart/2005/8/layout/list1"/>
    <dgm:cxn modelId="{9C7EAD31-A92F-4425-B655-AC911B5C2D3F}" type="presParOf" srcId="{8016CD61-B5EF-4351-A725-01C775A96F43}" destId="{69447483-8656-47C2-8F21-D4F08D5FEB41}" srcOrd="13" destOrd="0" presId="urn:microsoft.com/office/officeart/2005/8/layout/list1"/>
    <dgm:cxn modelId="{DA8C216B-AAB8-406B-845D-BD0DB833DBFF}" type="presParOf" srcId="{8016CD61-B5EF-4351-A725-01C775A96F43}" destId="{E36FDF5D-D1B7-4ADA-B7F6-DE9E3A06823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53EDF85-01BB-464B-BAF7-A9F2E4D9C0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EFF1A5-BAA4-4F90-BAD6-1FC110B9CA80}">
      <dgm:prSet phldrT="[Текст]" custT="1"/>
      <dgm:spPr/>
      <dgm:t>
        <a:bodyPr/>
        <a:lstStyle/>
        <a:p>
          <a:r>
            <a:rPr lang="ru-RU" sz="2000" b="1" dirty="0"/>
            <a:t> ежеквартальное анкетирование проводится с утвержденными отделом образования методиками</a:t>
          </a:r>
        </a:p>
      </dgm:t>
    </dgm:pt>
    <dgm:pt modelId="{0D0B6AF9-1CAB-4C6F-B294-D136D14BE2A3}" type="parTrans" cxnId="{F4FD9A53-51DA-4FC4-AF6E-054A378E1DD6}">
      <dgm:prSet/>
      <dgm:spPr/>
      <dgm:t>
        <a:bodyPr/>
        <a:lstStyle/>
        <a:p>
          <a:endParaRPr lang="ru-RU"/>
        </a:p>
      </dgm:t>
    </dgm:pt>
    <dgm:pt modelId="{170F326C-8BE8-437C-BF7D-3E176AA25A03}" type="sibTrans" cxnId="{F4FD9A53-51DA-4FC4-AF6E-054A378E1DD6}">
      <dgm:prSet/>
      <dgm:spPr/>
      <dgm:t>
        <a:bodyPr/>
        <a:lstStyle/>
        <a:p>
          <a:endParaRPr lang="ru-RU"/>
        </a:p>
      </dgm:t>
    </dgm:pt>
    <dgm:pt modelId="{D1650260-48B8-413B-B0C7-301C3038A95F}">
      <dgm:prSet phldrT="[Текст]" custT="1"/>
      <dgm:spPr/>
      <dgm:t>
        <a:bodyPr/>
        <a:lstStyle/>
        <a:p>
          <a:r>
            <a:rPr lang="ru-RU" sz="1800" b="1" dirty="0"/>
            <a:t> </a:t>
          </a:r>
          <a:r>
            <a:rPr lang="ru-RU" sz="2000" b="1" dirty="0"/>
            <a:t>100% охват обучающихся</a:t>
          </a:r>
        </a:p>
      </dgm:t>
    </dgm:pt>
    <dgm:pt modelId="{CABC4A6D-786B-4B17-9895-DE45FFA94436}" type="parTrans" cxnId="{CE4D3DE2-A958-47EF-AA6F-4F0935267EA1}">
      <dgm:prSet/>
      <dgm:spPr/>
      <dgm:t>
        <a:bodyPr/>
        <a:lstStyle/>
        <a:p>
          <a:endParaRPr lang="ru-RU"/>
        </a:p>
      </dgm:t>
    </dgm:pt>
    <dgm:pt modelId="{42D297DF-68F3-4AC7-9675-DC78CC37452D}" type="sibTrans" cxnId="{CE4D3DE2-A958-47EF-AA6F-4F0935267EA1}">
      <dgm:prSet/>
      <dgm:spPr/>
      <dgm:t>
        <a:bodyPr/>
        <a:lstStyle/>
        <a:p>
          <a:endParaRPr lang="ru-RU"/>
        </a:p>
      </dgm:t>
    </dgm:pt>
    <dgm:pt modelId="{E889FAC2-8C6A-47E7-97E9-9C00C497B295}">
      <dgm:prSet phldrT="[Текст]" custT="1"/>
      <dgm:spPr/>
      <dgm:t>
        <a:bodyPr/>
        <a:lstStyle/>
        <a:p>
          <a:r>
            <a:rPr lang="ru-RU" sz="2000" b="1" dirty="0"/>
            <a:t>Определение группы «особого внимания»/составление плана индивидуальной работы</a:t>
          </a:r>
        </a:p>
      </dgm:t>
    </dgm:pt>
    <dgm:pt modelId="{FC9AB7D5-7829-4731-8CA3-676BCEC0499C}" type="parTrans" cxnId="{5F31F673-F782-4C9C-8DF7-287922C14570}">
      <dgm:prSet/>
      <dgm:spPr/>
      <dgm:t>
        <a:bodyPr/>
        <a:lstStyle/>
        <a:p>
          <a:endParaRPr lang="ru-RU"/>
        </a:p>
      </dgm:t>
    </dgm:pt>
    <dgm:pt modelId="{6AAB1650-7919-42AA-B8DD-F17C685F681A}" type="sibTrans" cxnId="{5F31F673-F782-4C9C-8DF7-287922C14570}">
      <dgm:prSet/>
      <dgm:spPr/>
      <dgm:t>
        <a:bodyPr/>
        <a:lstStyle/>
        <a:p>
          <a:endParaRPr lang="ru-RU"/>
        </a:p>
      </dgm:t>
    </dgm:pt>
    <dgm:pt modelId="{9DA64DC8-26B9-4933-9829-F10A327F804F}">
      <dgm:prSet custT="1"/>
      <dgm:spPr/>
      <dgm:t>
        <a:bodyPr/>
        <a:lstStyle/>
        <a:p>
          <a:r>
            <a:rPr lang="ru-RU" sz="2000" b="1" dirty="0"/>
            <a:t> анализ результатов анкетирования/выводы, рекомендации</a:t>
          </a:r>
          <a:endParaRPr lang="ru-RU" sz="2000" dirty="0"/>
        </a:p>
      </dgm:t>
    </dgm:pt>
    <dgm:pt modelId="{5D3A6382-D4E3-4C9A-A87C-189B1E78455D}" type="parTrans" cxnId="{75E1167E-2953-4E13-964E-33AB82C82541}">
      <dgm:prSet/>
      <dgm:spPr/>
      <dgm:t>
        <a:bodyPr/>
        <a:lstStyle/>
        <a:p>
          <a:endParaRPr lang="ru-RU"/>
        </a:p>
      </dgm:t>
    </dgm:pt>
    <dgm:pt modelId="{757A4C14-4A1A-4D62-97FA-373ACF2D282B}" type="sibTrans" cxnId="{75E1167E-2953-4E13-964E-33AB82C82541}">
      <dgm:prSet/>
      <dgm:spPr/>
      <dgm:t>
        <a:bodyPr/>
        <a:lstStyle/>
        <a:p>
          <a:endParaRPr lang="ru-RU"/>
        </a:p>
      </dgm:t>
    </dgm:pt>
    <dgm:pt modelId="{8016CD61-B5EF-4351-A725-01C775A96F43}" type="pres">
      <dgm:prSet presAssocID="{053EDF85-01BB-464B-BAF7-A9F2E4D9C027}" presName="linear" presStyleCnt="0">
        <dgm:presLayoutVars>
          <dgm:dir/>
          <dgm:animLvl val="lvl"/>
          <dgm:resizeHandles val="exact"/>
        </dgm:presLayoutVars>
      </dgm:prSet>
      <dgm:spPr/>
    </dgm:pt>
    <dgm:pt modelId="{ACA71118-0061-4E10-BF34-12263BD829B4}" type="pres">
      <dgm:prSet presAssocID="{87EFF1A5-BAA4-4F90-BAD6-1FC110B9CA80}" presName="parentLin" presStyleCnt="0"/>
      <dgm:spPr/>
    </dgm:pt>
    <dgm:pt modelId="{6D83F8AE-8CB8-41BF-ADED-FD0C02348E82}" type="pres">
      <dgm:prSet presAssocID="{87EFF1A5-BAA4-4F90-BAD6-1FC110B9CA80}" presName="parentLeftMargin" presStyleLbl="node1" presStyleIdx="0" presStyleCnt="4"/>
      <dgm:spPr/>
    </dgm:pt>
    <dgm:pt modelId="{71B8B03A-4536-4B06-A1A2-EE3A676D0CE2}" type="pres">
      <dgm:prSet presAssocID="{87EFF1A5-BAA4-4F90-BAD6-1FC110B9CA80}" presName="parentText" presStyleLbl="node1" presStyleIdx="0" presStyleCnt="4" custScaleX="111638">
        <dgm:presLayoutVars>
          <dgm:chMax val="0"/>
          <dgm:bulletEnabled val="1"/>
        </dgm:presLayoutVars>
      </dgm:prSet>
      <dgm:spPr/>
    </dgm:pt>
    <dgm:pt modelId="{C1880691-35E6-4B45-BE64-77F2D849F16E}" type="pres">
      <dgm:prSet presAssocID="{87EFF1A5-BAA4-4F90-BAD6-1FC110B9CA80}" presName="negativeSpace" presStyleCnt="0"/>
      <dgm:spPr/>
    </dgm:pt>
    <dgm:pt modelId="{DFF767E8-D71D-49BA-8B21-B779E6E9CF13}" type="pres">
      <dgm:prSet presAssocID="{87EFF1A5-BAA4-4F90-BAD6-1FC110B9CA80}" presName="childText" presStyleLbl="conFgAcc1" presStyleIdx="0" presStyleCnt="4">
        <dgm:presLayoutVars>
          <dgm:bulletEnabled val="1"/>
        </dgm:presLayoutVars>
      </dgm:prSet>
      <dgm:spPr/>
    </dgm:pt>
    <dgm:pt modelId="{B393CC4D-BBF2-49F3-90B4-9981B0E12C78}" type="pres">
      <dgm:prSet presAssocID="{170F326C-8BE8-437C-BF7D-3E176AA25A03}" presName="spaceBetweenRectangles" presStyleCnt="0"/>
      <dgm:spPr/>
    </dgm:pt>
    <dgm:pt modelId="{6ADCF277-0269-4BDD-942B-086A435061AD}" type="pres">
      <dgm:prSet presAssocID="{D1650260-48B8-413B-B0C7-301C3038A95F}" presName="parentLin" presStyleCnt="0"/>
      <dgm:spPr/>
    </dgm:pt>
    <dgm:pt modelId="{83424167-4A4A-44FE-986C-E75BAFB44C75}" type="pres">
      <dgm:prSet presAssocID="{D1650260-48B8-413B-B0C7-301C3038A95F}" presName="parentLeftMargin" presStyleLbl="node1" presStyleIdx="0" presStyleCnt="4"/>
      <dgm:spPr/>
    </dgm:pt>
    <dgm:pt modelId="{612947A1-546E-4603-873C-E5C4926FC72E}" type="pres">
      <dgm:prSet presAssocID="{D1650260-48B8-413B-B0C7-301C3038A95F}" presName="parentText" presStyleLbl="node1" presStyleIdx="1" presStyleCnt="4" custScaleX="111638">
        <dgm:presLayoutVars>
          <dgm:chMax val="0"/>
          <dgm:bulletEnabled val="1"/>
        </dgm:presLayoutVars>
      </dgm:prSet>
      <dgm:spPr/>
    </dgm:pt>
    <dgm:pt modelId="{BFEF0CBE-CC9B-4664-A5EA-9F10C153C159}" type="pres">
      <dgm:prSet presAssocID="{D1650260-48B8-413B-B0C7-301C3038A95F}" presName="negativeSpace" presStyleCnt="0"/>
      <dgm:spPr/>
    </dgm:pt>
    <dgm:pt modelId="{BE876724-F38F-4F89-A3D7-ED520CA8FD25}" type="pres">
      <dgm:prSet presAssocID="{D1650260-48B8-413B-B0C7-301C3038A95F}" presName="childText" presStyleLbl="conFgAcc1" presStyleIdx="1" presStyleCnt="4">
        <dgm:presLayoutVars>
          <dgm:bulletEnabled val="1"/>
        </dgm:presLayoutVars>
      </dgm:prSet>
      <dgm:spPr/>
    </dgm:pt>
    <dgm:pt modelId="{C1678DE7-1E3A-4CF5-BA08-AA6EF474E326}" type="pres">
      <dgm:prSet presAssocID="{42D297DF-68F3-4AC7-9675-DC78CC37452D}" presName="spaceBetweenRectangles" presStyleCnt="0"/>
      <dgm:spPr/>
    </dgm:pt>
    <dgm:pt modelId="{AAFC97B2-2E0C-49ED-AE82-66C909A756E8}" type="pres">
      <dgm:prSet presAssocID="{9DA64DC8-26B9-4933-9829-F10A327F804F}" presName="parentLin" presStyleCnt="0"/>
      <dgm:spPr/>
    </dgm:pt>
    <dgm:pt modelId="{DF7EFCD0-6205-40E9-B2E0-EF66F2D38A59}" type="pres">
      <dgm:prSet presAssocID="{9DA64DC8-26B9-4933-9829-F10A327F804F}" presName="parentLeftMargin" presStyleLbl="node1" presStyleIdx="1" presStyleCnt="4"/>
      <dgm:spPr/>
    </dgm:pt>
    <dgm:pt modelId="{68262D29-C2B4-42B4-A73F-A48880E1680D}" type="pres">
      <dgm:prSet presAssocID="{9DA64DC8-26B9-4933-9829-F10A327F804F}" presName="parentText" presStyleLbl="node1" presStyleIdx="2" presStyleCnt="4" custScaleX="112438">
        <dgm:presLayoutVars>
          <dgm:chMax val="0"/>
          <dgm:bulletEnabled val="1"/>
        </dgm:presLayoutVars>
      </dgm:prSet>
      <dgm:spPr/>
    </dgm:pt>
    <dgm:pt modelId="{79940E8C-3613-4F8E-8BF2-438CE6F76DA5}" type="pres">
      <dgm:prSet presAssocID="{9DA64DC8-26B9-4933-9829-F10A327F804F}" presName="negativeSpace" presStyleCnt="0"/>
      <dgm:spPr/>
    </dgm:pt>
    <dgm:pt modelId="{3C7F9263-FF1C-4752-9B3F-41D28A451921}" type="pres">
      <dgm:prSet presAssocID="{9DA64DC8-26B9-4933-9829-F10A327F804F}" presName="childText" presStyleLbl="conFgAcc1" presStyleIdx="2" presStyleCnt="4">
        <dgm:presLayoutVars>
          <dgm:bulletEnabled val="1"/>
        </dgm:presLayoutVars>
      </dgm:prSet>
      <dgm:spPr/>
    </dgm:pt>
    <dgm:pt modelId="{672F1F7E-9E98-4E9F-A3D7-CC7ACE40C4DE}" type="pres">
      <dgm:prSet presAssocID="{757A4C14-4A1A-4D62-97FA-373ACF2D282B}" presName="spaceBetweenRectangles" presStyleCnt="0"/>
      <dgm:spPr/>
    </dgm:pt>
    <dgm:pt modelId="{BB494E6A-B5A5-48E7-A276-68E4656092ED}" type="pres">
      <dgm:prSet presAssocID="{E889FAC2-8C6A-47E7-97E9-9C00C497B295}" presName="parentLin" presStyleCnt="0"/>
      <dgm:spPr/>
    </dgm:pt>
    <dgm:pt modelId="{02694404-98C2-4922-A5ED-DF9228268A01}" type="pres">
      <dgm:prSet presAssocID="{E889FAC2-8C6A-47E7-97E9-9C00C497B295}" presName="parentLeftMargin" presStyleLbl="node1" presStyleIdx="2" presStyleCnt="4"/>
      <dgm:spPr/>
    </dgm:pt>
    <dgm:pt modelId="{1300340E-F4B1-4FD0-BC93-A43F966A6330}" type="pres">
      <dgm:prSet presAssocID="{E889FAC2-8C6A-47E7-97E9-9C00C497B295}" presName="parentText" presStyleLbl="node1" presStyleIdx="3" presStyleCnt="4" custScaleX="112993">
        <dgm:presLayoutVars>
          <dgm:chMax val="0"/>
          <dgm:bulletEnabled val="1"/>
        </dgm:presLayoutVars>
      </dgm:prSet>
      <dgm:spPr/>
    </dgm:pt>
    <dgm:pt modelId="{69447483-8656-47C2-8F21-D4F08D5FEB41}" type="pres">
      <dgm:prSet presAssocID="{E889FAC2-8C6A-47E7-97E9-9C00C497B295}" presName="negativeSpace" presStyleCnt="0"/>
      <dgm:spPr/>
    </dgm:pt>
    <dgm:pt modelId="{E36FDF5D-D1B7-4ADA-B7F6-DE9E3A068239}" type="pres">
      <dgm:prSet presAssocID="{E889FAC2-8C6A-47E7-97E9-9C00C497B29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C7F563C-EDA3-49B9-8929-8CA53C3F518B}" type="presOf" srcId="{D1650260-48B8-413B-B0C7-301C3038A95F}" destId="{612947A1-546E-4603-873C-E5C4926FC72E}" srcOrd="1" destOrd="0" presId="urn:microsoft.com/office/officeart/2005/8/layout/list1"/>
    <dgm:cxn modelId="{BFAA0664-ABC8-4F36-A3FB-DC6D0D9F9A6E}" type="presOf" srcId="{D1650260-48B8-413B-B0C7-301C3038A95F}" destId="{83424167-4A4A-44FE-986C-E75BAFB44C75}" srcOrd="0" destOrd="0" presId="urn:microsoft.com/office/officeart/2005/8/layout/list1"/>
    <dgm:cxn modelId="{F9D9EF49-D81F-4C66-943D-5CE4D07A876B}" type="presOf" srcId="{87EFF1A5-BAA4-4F90-BAD6-1FC110B9CA80}" destId="{6D83F8AE-8CB8-41BF-ADED-FD0C02348E82}" srcOrd="0" destOrd="0" presId="urn:microsoft.com/office/officeart/2005/8/layout/list1"/>
    <dgm:cxn modelId="{8A39966B-E455-40C8-B4FD-C3FC92353E96}" type="presOf" srcId="{E889FAC2-8C6A-47E7-97E9-9C00C497B295}" destId="{02694404-98C2-4922-A5ED-DF9228268A01}" srcOrd="0" destOrd="0" presId="urn:microsoft.com/office/officeart/2005/8/layout/list1"/>
    <dgm:cxn modelId="{5FBCA572-6FB1-483F-940F-827F357703A7}" type="presOf" srcId="{E889FAC2-8C6A-47E7-97E9-9C00C497B295}" destId="{1300340E-F4B1-4FD0-BC93-A43F966A6330}" srcOrd="1" destOrd="0" presId="urn:microsoft.com/office/officeart/2005/8/layout/list1"/>
    <dgm:cxn modelId="{F4FD9A53-51DA-4FC4-AF6E-054A378E1DD6}" srcId="{053EDF85-01BB-464B-BAF7-A9F2E4D9C027}" destId="{87EFF1A5-BAA4-4F90-BAD6-1FC110B9CA80}" srcOrd="0" destOrd="0" parTransId="{0D0B6AF9-1CAB-4C6F-B294-D136D14BE2A3}" sibTransId="{170F326C-8BE8-437C-BF7D-3E176AA25A03}"/>
    <dgm:cxn modelId="{5F31F673-F782-4C9C-8DF7-287922C14570}" srcId="{053EDF85-01BB-464B-BAF7-A9F2E4D9C027}" destId="{E889FAC2-8C6A-47E7-97E9-9C00C497B295}" srcOrd="3" destOrd="0" parTransId="{FC9AB7D5-7829-4731-8CA3-676BCEC0499C}" sibTransId="{6AAB1650-7919-42AA-B8DD-F17C685F681A}"/>
    <dgm:cxn modelId="{6EA19774-B743-4C24-9425-87C2C22EE7FB}" type="presOf" srcId="{9DA64DC8-26B9-4933-9829-F10A327F804F}" destId="{68262D29-C2B4-42B4-A73F-A48880E1680D}" srcOrd="1" destOrd="0" presId="urn:microsoft.com/office/officeart/2005/8/layout/list1"/>
    <dgm:cxn modelId="{75E1167E-2953-4E13-964E-33AB82C82541}" srcId="{053EDF85-01BB-464B-BAF7-A9F2E4D9C027}" destId="{9DA64DC8-26B9-4933-9829-F10A327F804F}" srcOrd="2" destOrd="0" parTransId="{5D3A6382-D4E3-4C9A-A87C-189B1E78455D}" sibTransId="{757A4C14-4A1A-4D62-97FA-373ACF2D282B}"/>
    <dgm:cxn modelId="{7E3A72AB-BBB0-47CC-B002-665B0027C372}" type="presOf" srcId="{053EDF85-01BB-464B-BAF7-A9F2E4D9C027}" destId="{8016CD61-B5EF-4351-A725-01C775A96F43}" srcOrd="0" destOrd="0" presId="urn:microsoft.com/office/officeart/2005/8/layout/list1"/>
    <dgm:cxn modelId="{5AF0A9C3-A1B0-48DA-8185-7DEA94571672}" type="presOf" srcId="{87EFF1A5-BAA4-4F90-BAD6-1FC110B9CA80}" destId="{71B8B03A-4536-4B06-A1A2-EE3A676D0CE2}" srcOrd="1" destOrd="0" presId="urn:microsoft.com/office/officeart/2005/8/layout/list1"/>
    <dgm:cxn modelId="{CE4D3DE2-A958-47EF-AA6F-4F0935267EA1}" srcId="{053EDF85-01BB-464B-BAF7-A9F2E4D9C027}" destId="{D1650260-48B8-413B-B0C7-301C3038A95F}" srcOrd="1" destOrd="0" parTransId="{CABC4A6D-786B-4B17-9895-DE45FFA94436}" sibTransId="{42D297DF-68F3-4AC7-9675-DC78CC37452D}"/>
    <dgm:cxn modelId="{7C4759EA-C8F0-4BE0-A2C8-F91FD688785A}" type="presOf" srcId="{9DA64DC8-26B9-4933-9829-F10A327F804F}" destId="{DF7EFCD0-6205-40E9-B2E0-EF66F2D38A59}" srcOrd="0" destOrd="0" presId="urn:microsoft.com/office/officeart/2005/8/layout/list1"/>
    <dgm:cxn modelId="{69533DCD-6FCC-4ADA-952E-B3505A57FAC9}" type="presParOf" srcId="{8016CD61-B5EF-4351-A725-01C775A96F43}" destId="{ACA71118-0061-4E10-BF34-12263BD829B4}" srcOrd="0" destOrd="0" presId="urn:microsoft.com/office/officeart/2005/8/layout/list1"/>
    <dgm:cxn modelId="{1CED3D99-C2CE-4641-BBDB-63B5DF69302C}" type="presParOf" srcId="{ACA71118-0061-4E10-BF34-12263BD829B4}" destId="{6D83F8AE-8CB8-41BF-ADED-FD0C02348E82}" srcOrd="0" destOrd="0" presId="urn:microsoft.com/office/officeart/2005/8/layout/list1"/>
    <dgm:cxn modelId="{0F26DCEB-EC33-4155-8FAB-ED68AF6D4AD4}" type="presParOf" srcId="{ACA71118-0061-4E10-BF34-12263BD829B4}" destId="{71B8B03A-4536-4B06-A1A2-EE3A676D0CE2}" srcOrd="1" destOrd="0" presId="urn:microsoft.com/office/officeart/2005/8/layout/list1"/>
    <dgm:cxn modelId="{F5816765-C171-4713-9C35-322B85E665EF}" type="presParOf" srcId="{8016CD61-B5EF-4351-A725-01C775A96F43}" destId="{C1880691-35E6-4B45-BE64-77F2D849F16E}" srcOrd="1" destOrd="0" presId="urn:microsoft.com/office/officeart/2005/8/layout/list1"/>
    <dgm:cxn modelId="{151DFE19-F9A9-4B15-8540-32666175A888}" type="presParOf" srcId="{8016CD61-B5EF-4351-A725-01C775A96F43}" destId="{DFF767E8-D71D-49BA-8B21-B779E6E9CF13}" srcOrd="2" destOrd="0" presId="urn:microsoft.com/office/officeart/2005/8/layout/list1"/>
    <dgm:cxn modelId="{B456565E-F9AE-4172-89B3-B8681A3A614C}" type="presParOf" srcId="{8016CD61-B5EF-4351-A725-01C775A96F43}" destId="{B393CC4D-BBF2-49F3-90B4-9981B0E12C78}" srcOrd="3" destOrd="0" presId="urn:microsoft.com/office/officeart/2005/8/layout/list1"/>
    <dgm:cxn modelId="{4427A4B3-7DF4-431F-9073-7AAC1F697390}" type="presParOf" srcId="{8016CD61-B5EF-4351-A725-01C775A96F43}" destId="{6ADCF277-0269-4BDD-942B-086A435061AD}" srcOrd="4" destOrd="0" presId="urn:microsoft.com/office/officeart/2005/8/layout/list1"/>
    <dgm:cxn modelId="{A7E5D783-CD0F-4BBE-89A2-301D396DC447}" type="presParOf" srcId="{6ADCF277-0269-4BDD-942B-086A435061AD}" destId="{83424167-4A4A-44FE-986C-E75BAFB44C75}" srcOrd="0" destOrd="0" presId="urn:microsoft.com/office/officeart/2005/8/layout/list1"/>
    <dgm:cxn modelId="{687216E6-E7ED-40AC-89A6-9AE8C77392A6}" type="presParOf" srcId="{6ADCF277-0269-4BDD-942B-086A435061AD}" destId="{612947A1-546E-4603-873C-E5C4926FC72E}" srcOrd="1" destOrd="0" presId="urn:microsoft.com/office/officeart/2005/8/layout/list1"/>
    <dgm:cxn modelId="{333FC2A6-811C-40F2-A1B5-26F5B11FAE39}" type="presParOf" srcId="{8016CD61-B5EF-4351-A725-01C775A96F43}" destId="{BFEF0CBE-CC9B-4664-A5EA-9F10C153C159}" srcOrd="5" destOrd="0" presId="urn:microsoft.com/office/officeart/2005/8/layout/list1"/>
    <dgm:cxn modelId="{08A1A128-E4DF-48AB-AC5B-6A390B4AF913}" type="presParOf" srcId="{8016CD61-B5EF-4351-A725-01C775A96F43}" destId="{BE876724-F38F-4F89-A3D7-ED520CA8FD25}" srcOrd="6" destOrd="0" presId="urn:microsoft.com/office/officeart/2005/8/layout/list1"/>
    <dgm:cxn modelId="{4844ED63-A4A0-410E-89C4-2EC704C4B99F}" type="presParOf" srcId="{8016CD61-B5EF-4351-A725-01C775A96F43}" destId="{C1678DE7-1E3A-4CF5-BA08-AA6EF474E326}" srcOrd="7" destOrd="0" presId="urn:microsoft.com/office/officeart/2005/8/layout/list1"/>
    <dgm:cxn modelId="{51500A9F-E603-4D14-B2FD-D6266BFBE6B2}" type="presParOf" srcId="{8016CD61-B5EF-4351-A725-01C775A96F43}" destId="{AAFC97B2-2E0C-49ED-AE82-66C909A756E8}" srcOrd="8" destOrd="0" presId="urn:microsoft.com/office/officeart/2005/8/layout/list1"/>
    <dgm:cxn modelId="{869178C1-CE0C-4B22-B4AD-DE6641487C94}" type="presParOf" srcId="{AAFC97B2-2E0C-49ED-AE82-66C909A756E8}" destId="{DF7EFCD0-6205-40E9-B2E0-EF66F2D38A59}" srcOrd="0" destOrd="0" presId="urn:microsoft.com/office/officeart/2005/8/layout/list1"/>
    <dgm:cxn modelId="{EFF70350-DB9D-497F-B5EB-2E844288312E}" type="presParOf" srcId="{AAFC97B2-2E0C-49ED-AE82-66C909A756E8}" destId="{68262D29-C2B4-42B4-A73F-A48880E1680D}" srcOrd="1" destOrd="0" presId="urn:microsoft.com/office/officeart/2005/8/layout/list1"/>
    <dgm:cxn modelId="{BF6954D3-8F6B-442A-A104-E8C3EEE5C25B}" type="presParOf" srcId="{8016CD61-B5EF-4351-A725-01C775A96F43}" destId="{79940E8C-3613-4F8E-8BF2-438CE6F76DA5}" srcOrd="9" destOrd="0" presId="urn:microsoft.com/office/officeart/2005/8/layout/list1"/>
    <dgm:cxn modelId="{77353D56-B707-40D6-AE78-F9DB4936AA62}" type="presParOf" srcId="{8016CD61-B5EF-4351-A725-01C775A96F43}" destId="{3C7F9263-FF1C-4752-9B3F-41D28A451921}" srcOrd="10" destOrd="0" presId="urn:microsoft.com/office/officeart/2005/8/layout/list1"/>
    <dgm:cxn modelId="{71E5501D-B637-4647-8AED-75B4CB80E0EE}" type="presParOf" srcId="{8016CD61-B5EF-4351-A725-01C775A96F43}" destId="{672F1F7E-9E98-4E9F-A3D7-CC7ACE40C4DE}" srcOrd="11" destOrd="0" presId="urn:microsoft.com/office/officeart/2005/8/layout/list1"/>
    <dgm:cxn modelId="{1E9FFF7B-B28B-401F-91DE-A03C23626A0D}" type="presParOf" srcId="{8016CD61-B5EF-4351-A725-01C775A96F43}" destId="{BB494E6A-B5A5-48E7-A276-68E4656092ED}" srcOrd="12" destOrd="0" presId="urn:microsoft.com/office/officeart/2005/8/layout/list1"/>
    <dgm:cxn modelId="{B6303088-D0EE-4147-823E-48A045E34C5F}" type="presParOf" srcId="{BB494E6A-B5A5-48E7-A276-68E4656092ED}" destId="{02694404-98C2-4922-A5ED-DF9228268A01}" srcOrd="0" destOrd="0" presId="urn:microsoft.com/office/officeart/2005/8/layout/list1"/>
    <dgm:cxn modelId="{DFF5272E-F76C-481D-8196-F2D1E9FDCB5C}" type="presParOf" srcId="{BB494E6A-B5A5-48E7-A276-68E4656092ED}" destId="{1300340E-F4B1-4FD0-BC93-A43F966A6330}" srcOrd="1" destOrd="0" presId="urn:microsoft.com/office/officeart/2005/8/layout/list1"/>
    <dgm:cxn modelId="{9C7EAD31-A92F-4425-B655-AC911B5C2D3F}" type="presParOf" srcId="{8016CD61-B5EF-4351-A725-01C775A96F43}" destId="{69447483-8656-47C2-8F21-D4F08D5FEB41}" srcOrd="13" destOrd="0" presId="urn:microsoft.com/office/officeart/2005/8/layout/list1"/>
    <dgm:cxn modelId="{DA8C216B-AAB8-406B-845D-BD0DB833DBFF}" type="presParOf" srcId="{8016CD61-B5EF-4351-A725-01C775A96F43}" destId="{E36FDF5D-D1B7-4ADA-B7F6-DE9E3A06823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9EDE1E-2BB2-4720-AB8B-F9FA973648D9}">
      <dsp:nvSpPr>
        <dsp:cNvPr id="0" name=""/>
        <dsp:cNvSpPr/>
      </dsp:nvSpPr>
      <dsp:spPr>
        <a:xfrm>
          <a:off x="861505" y="2"/>
          <a:ext cx="8226505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/>
        </a:p>
      </dsp:txBody>
      <dsp:txXfrm>
        <a:off x="861505" y="257552"/>
        <a:ext cx="7968955" cy="515100"/>
      </dsp:txXfrm>
    </dsp:sp>
    <dsp:sp modelId="{BE944E9C-5C13-4468-B909-F4274B9DDC03}">
      <dsp:nvSpPr>
        <dsp:cNvPr id="0" name=""/>
        <dsp:cNvSpPr/>
      </dsp:nvSpPr>
      <dsp:spPr>
        <a:xfrm>
          <a:off x="917679" y="755097"/>
          <a:ext cx="2178700" cy="19845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/>
            <a:t>приказ</a:t>
          </a:r>
        </a:p>
      </dsp:txBody>
      <dsp:txXfrm>
        <a:off x="917679" y="755097"/>
        <a:ext cx="2178700" cy="1984546"/>
      </dsp:txXfrm>
    </dsp:sp>
    <dsp:sp modelId="{EF7B737B-8A0C-48E4-AAFB-14E597BAC216}">
      <dsp:nvSpPr>
        <dsp:cNvPr id="0" name=""/>
        <dsp:cNvSpPr/>
      </dsp:nvSpPr>
      <dsp:spPr>
        <a:xfrm>
          <a:off x="3068469" y="335594"/>
          <a:ext cx="6233933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 dirty="0"/>
        </a:p>
      </dsp:txBody>
      <dsp:txXfrm>
        <a:off x="3068469" y="593144"/>
        <a:ext cx="5976383" cy="515100"/>
      </dsp:txXfrm>
    </dsp:sp>
    <dsp:sp modelId="{07FD1104-E298-4A5E-8B5C-5842D2CC5EEE}">
      <dsp:nvSpPr>
        <dsp:cNvPr id="0" name=""/>
        <dsp:cNvSpPr/>
      </dsp:nvSpPr>
      <dsp:spPr>
        <a:xfrm>
          <a:off x="3106576" y="1082720"/>
          <a:ext cx="3419558" cy="19845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 dirty="0"/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Положение о ПС </a:t>
          </a:r>
        </a:p>
      </dsp:txBody>
      <dsp:txXfrm>
        <a:off x="3106576" y="1082720"/>
        <a:ext cx="3419558" cy="1984546"/>
      </dsp:txXfrm>
    </dsp:sp>
    <dsp:sp modelId="{E1801E5A-7584-4DA1-96B4-2A351F86C81E}">
      <dsp:nvSpPr>
        <dsp:cNvPr id="0" name=""/>
        <dsp:cNvSpPr/>
      </dsp:nvSpPr>
      <dsp:spPr>
        <a:xfrm>
          <a:off x="6203452" y="726280"/>
          <a:ext cx="3287377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 dirty="0"/>
        </a:p>
      </dsp:txBody>
      <dsp:txXfrm>
        <a:off x="6203452" y="983830"/>
        <a:ext cx="3029827" cy="515100"/>
      </dsp:txXfrm>
    </dsp:sp>
    <dsp:sp modelId="{C2AA354B-CA91-4BF0-9C71-6361AF9517B0}">
      <dsp:nvSpPr>
        <dsp:cNvPr id="0" name=""/>
        <dsp:cNvSpPr/>
      </dsp:nvSpPr>
      <dsp:spPr>
        <a:xfrm>
          <a:off x="6209861" y="1497145"/>
          <a:ext cx="3422869" cy="19555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/>
            <a:t>документация</a:t>
          </a:r>
        </a:p>
        <a:p>
          <a:pPr lvl="0" algn="ctr">
            <a:spcBef>
              <a:spcPct val="0"/>
            </a:spcBef>
            <a:buNone/>
          </a:pPr>
          <a:endParaRPr lang="ru-RU" sz="3600" kern="1200" dirty="0"/>
        </a:p>
      </dsp:txBody>
      <dsp:txXfrm>
        <a:off x="6209861" y="1497145"/>
        <a:ext cx="3422869" cy="1955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8A211-B89C-4EC5-8A59-EF98C9D1EB2E}">
      <dsp:nvSpPr>
        <dsp:cNvPr id="0" name=""/>
        <dsp:cNvSpPr/>
      </dsp:nvSpPr>
      <dsp:spPr>
        <a:xfrm>
          <a:off x="0" y="27892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498B9F-E047-4C55-997A-B94A98EFD8E8}">
      <dsp:nvSpPr>
        <dsp:cNvPr id="0" name=""/>
        <dsp:cNvSpPr/>
      </dsp:nvSpPr>
      <dsp:spPr>
        <a:xfrm>
          <a:off x="525780" y="1324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 </a:t>
          </a:r>
          <a:r>
            <a:rPr lang="ru-RU" sz="2400" b="1" kern="1200" dirty="0"/>
            <a:t>руководствуются  нормативными документами</a:t>
          </a:r>
        </a:p>
      </dsp:txBody>
      <dsp:txXfrm>
        <a:off x="551719" y="39185"/>
        <a:ext cx="7309042" cy="479482"/>
      </dsp:txXfrm>
    </dsp:sp>
    <dsp:sp modelId="{4D90A13A-D7E2-4273-BFAA-75662ADAFD27}">
      <dsp:nvSpPr>
        <dsp:cNvPr id="0" name=""/>
        <dsp:cNvSpPr/>
      </dsp:nvSpPr>
      <dsp:spPr>
        <a:xfrm>
          <a:off x="0" y="109540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9EDEB3-AEA4-4822-BADF-2FA458EF5116}">
      <dsp:nvSpPr>
        <dsp:cNvPr id="0" name=""/>
        <dsp:cNvSpPr/>
      </dsp:nvSpPr>
      <dsp:spPr>
        <a:xfrm>
          <a:off x="525780" y="82972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ведут   соответствующую   документацию</a:t>
          </a:r>
        </a:p>
      </dsp:txBody>
      <dsp:txXfrm>
        <a:off x="551719" y="855665"/>
        <a:ext cx="7309042" cy="479482"/>
      </dsp:txXfrm>
    </dsp:sp>
    <dsp:sp modelId="{8643E22F-7A34-4D5D-839B-136F0923FFFF}">
      <dsp:nvSpPr>
        <dsp:cNvPr id="0" name=""/>
        <dsp:cNvSpPr/>
      </dsp:nvSpPr>
      <dsp:spPr>
        <a:xfrm>
          <a:off x="0" y="191188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838DB8-4D08-42F3-ABE1-C0C4A2785969}">
      <dsp:nvSpPr>
        <dsp:cNvPr id="0" name=""/>
        <dsp:cNvSpPr/>
      </dsp:nvSpPr>
      <dsp:spPr>
        <a:xfrm>
          <a:off x="525780" y="164620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совершенствуют профессиональное мастерство</a:t>
          </a:r>
        </a:p>
      </dsp:txBody>
      <dsp:txXfrm>
        <a:off x="551719" y="1672145"/>
        <a:ext cx="7309042" cy="479482"/>
      </dsp:txXfrm>
    </dsp:sp>
    <dsp:sp modelId="{7646A2A4-8352-47BA-B087-F615B59D275C}">
      <dsp:nvSpPr>
        <dsp:cNvPr id="0" name=""/>
        <dsp:cNvSpPr/>
      </dsp:nvSpPr>
      <dsp:spPr>
        <a:xfrm>
          <a:off x="0" y="272836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77E608-0593-4F4B-B857-B5917430F2C7}">
      <dsp:nvSpPr>
        <dsp:cNvPr id="0" name=""/>
        <dsp:cNvSpPr/>
      </dsp:nvSpPr>
      <dsp:spPr>
        <a:xfrm>
          <a:off x="525780" y="246268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информируют о результатах  своей работы</a:t>
          </a:r>
        </a:p>
      </dsp:txBody>
      <dsp:txXfrm>
        <a:off x="551719" y="2488625"/>
        <a:ext cx="7309042" cy="479482"/>
      </dsp:txXfrm>
    </dsp:sp>
    <dsp:sp modelId="{61FBDFB2-B4EE-4032-A5C3-D77827695941}">
      <dsp:nvSpPr>
        <dsp:cNvPr id="0" name=""/>
        <dsp:cNvSpPr/>
      </dsp:nvSpPr>
      <dsp:spPr>
        <a:xfrm>
          <a:off x="0" y="3884491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319A02-E564-422D-9C85-BBE47253C179}">
      <dsp:nvSpPr>
        <dsp:cNvPr id="0" name=""/>
        <dsp:cNvSpPr/>
      </dsp:nvSpPr>
      <dsp:spPr>
        <a:xfrm>
          <a:off x="525780" y="3279166"/>
          <a:ext cx="7360920" cy="871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участвуют в работе  методических объединений, семинаров </a:t>
          </a:r>
        </a:p>
      </dsp:txBody>
      <dsp:txXfrm>
        <a:off x="568299" y="3321685"/>
        <a:ext cx="7275882" cy="7859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41DDC7-006D-41E8-A501-0D65CBFED61C}">
      <dsp:nvSpPr>
        <dsp:cNvPr id="0" name=""/>
        <dsp:cNvSpPr/>
      </dsp:nvSpPr>
      <dsp:spPr>
        <a:xfrm>
          <a:off x="0" y="15649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577A8E-77B6-440C-AB4A-2A8B781AED58}">
      <dsp:nvSpPr>
        <dsp:cNvPr id="0" name=""/>
        <dsp:cNvSpPr/>
      </dsp:nvSpPr>
      <dsp:spPr>
        <a:xfrm>
          <a:off x="386953" y="15755"/>
          <a:ext cx="7739054" cy="3178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нормативно-правовые   акты               </a:t>
          </a:r>
        </a:p>
      </dsp:txBody>
      <dsp:txXfrm>
        <a:off x="402469" y="31271"/>
        <a:ext cx="7708022" cy="286824"/>
      </dsp:txXfrm>
    </dsp:sp>
    <dsp:sp modelId="{C23897E9-8D5E-468B-AD84-21A5D6A029BB}">
      <dsp:nvSpPr>
        <dsp:cNvPr id="0" name=""/>
        <dsp:cNvSpPr/>
      </dsp:nvSpPr>
      <dsp:spPr>
        <a:xfrm>
          <a:off x="0" y="70081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A99ACE-E6DC-4331-93CC-241E2B0044A4}">
      <dsp:nvSpPr>
        <dsp:cNvPr id="0" name=""/>
        <dsp:cNvSpPr/>
      </dsp:nvSpPr>
      <dsp:spPr>
        <a:xfrm>
          <a:off x="386953" y="523691"/>
          <a:ext cx="773905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Положение о психологической    службе      </a:t>
          </a:r>
        </a:p>
      </dsp:txBody>
      <dsp:txXfrm>
        <a:off x="404246" y="540984"/>
        <a:ext cx="7704468" cy="319654"/>
      </dsp:txXfrm>
    </dsp:sp>
    <dsp:sp modelId="{3CE63B93-B7BD-40F3-B48D-3C375B9ADBA2}">
      <dsp:nvSpPr>
        <dsp:cNvPr id="0" name=""/>
        <dsp:cNvSpPr/>
      </dsp:nvSpPr>
      <dsp:spPr>
        <a:xfrm>
          <a:off x="0" y="1304458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1BA66-26C8-4179-A07A-A0E3B5993F11}">
      <dsp:nvSpPr>
        <dsp:cNvPr id="0" name=""/>
        <dsp:cNvSpPr/>
      </dsp:nvSpPr>
      <dsp:spPr>
        <a:xfrm>
          <a:off x="390921" y="1068011"/>
          <a:ext cx="7730808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годовой план работы психологической службы</a:t>
          </a:r>
        </a:p>
      </dsp:txBody>
      <dsp:txXfrm>
        <a:off x="408214" y="1085304"/>
        <a:ext cx="7696222" cy="319654"/>
      </dsp:txXfrm>
    </dsp:sp>
    <dsp:sp modelId="{D55DB7E5-789B-48E2-A6EF-86ED02FB0D95}">
      <dsp:nvSpPr>
        <dsp:cNvPr id="0" name=""/>
        <dsp:cNvSpPr/>
      </dsp:nvSpPr>
      <dsp:spPr>
        <a:xfrm>
          <a:off x="0" y="178945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037E8-E498-49A1-B27B-D478E22994AF}">
      <dsp:nvSpPr>
        <dsp:cNvPr id="0" name=""/>
        <dsp:cNvSpPr/>
      </dsp:nvSpPr>
      <dsp:spPr>
        <a:xfrm>
          <a:off x="386953" y="1612331"/>
          <a:ext cx="773905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Z" sz="2000" b="1" kern="1200" dirty="0"/>
            <a:t>план работы педагога-психолога</a:t>
          </a:r>
          <a:endParaRPr lang="ru-RU" sz="2000" b="1" kern="1200" dirty="0"/>
        </a:p>
      </dsp:txBody>
      <dsp:txXfrm>
        <a:off x="404246" y="1629624"/>
        <a:ext cx="7704468" cy="319654"/>
      </dsp:txXfrm>
    </dsp:sp>
    <dsp:sp modelId="{48FF0186-5194-4D9C-8F67-3907968AE2CE}">
      <dsp:nvSpPr>
        <dsp:cNvPr id="0" name=""/>
        <dsp:cNvSpPr/>
      </dsp:nvSpPr>
      <dsp:spPr>
        <a:xfrm>
          <a:off x="0" y="242453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12C8D1-0127-4CB8-9BF3-12F625810308}">
      <dsp:nvSpPr>
        <dsp:cNvPr id="0" name=""/>
        <dsp:cNvSpPr/>
      </dsp:nvSpPr>
      <dsp:spPr>
        <a:xfrm>
          <a:off x="391715" y="2156651"/>
          <a:ext cx="7728408" cy="444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план работы по профилактике аутодеструктивного поведения </a:t>
          </a:r>
          <a:r>
            <a:rPr lang="ru-RU" sz="1200" b="1" i="1" kern="1200"/>
            <a:t>(рекомендуем) </a:t>
          </a:r>
          <a:endParaRPr lang="ru-RU" sz="1200" b="1" i="1" kern="1200" dirty="0"/>
        </a:p>
      </dsp:txBody>
      <dsp:txXfrm>
        <a:off x="413438" y="2178374"/>
        <a:ext cx="7684962" cy="401553"/>
      </dsp:txXfrm>
    </dsp:sp>
    <dsp:sp modelId="{4FCD6217-6E64-4813-8036-4E858086B023}">
      <dsp:nvSpPr>
        <dsp:cNvPr id="0" name=""/>
        <dsp:cNvSpPr/>
      </dsp:nvSpPr>
      <dsp:spPr>
        <a:xfrm>
          <a:off x="0" y="3058066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417701-F3FE-4205-98FB-BA410F68FF34}">
      <dsp:nvSpPr>
        <dsp:cNvPr id="0" name=""/>
        <dsp:cNvSpPr/>
      </dsp:nvSpPr>
      <dsp:spPr>
        <a:xfrm>
          <a:off x="379809" y="2791731"/>
          <a:ext cx="7741077" cy="4434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Ж</a:t>
          </a:r>
          <a:r>
            <a:rPr lang="ru-KZ" sz="2000" b="1" kern="1200" dirty="0" err="1"/>
            <a:t>урнал</a:t>
          </a:r>
          <a:r>
            <a:rPr lang="ru-RU" sz="2000" b="1" kern="1200" dirty="0"/>
            <a:t> консультаций/ рекомендуем вести журнал учета групповой и индивидуальной работы </a:t>
          </a:r>
        </a:p>
      </dsp:txBody>
      <dsp:txXfrm>
        <a:off x="401457" y="2813379"/>
        <a:ext cx="7697781" cy="400159"/>
      </dsp:txXfrm>
    </dsp:sp>
    <dsp:sp modelId="{5B5BFC80-A5FC-4043-B539-21737761688E}">
      <dsp:nvSpPr>
        <dsp:cNvPr id="0" name=""/>
        <dsp:cNvSpPr/>
      </dsp:nvSpPr>
      <dsp:spPr>
        <a:xfrm>
          <a:off x="0" y="3656287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E3B9E0-202B-4E90-8DC5-5D4DCF584A69}">
      <dsp:nvSpPr>
        <dsp:cNvPr id="0" name=""/>
        <dsp:cNvSpPr/>
      </dsp:nvSpPr>
      <dsp:spPr>
        <a:xfrm>
          <a:off x="386953" y="3425266"/>
          <a:ext cx="7739054" cy="4081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аналитические  и статистические справки, заключения </a:t>
          </a:r>
        </a:p>
      </dsp:txBody>
      <dsp:txXfrm>
        <a:off x="406877" y="3445190"/>
        <a:ext cx="7699206" cy="368293"/>
      </dsp:txXfrm>
    </dsp:sp>
    <dsp:sp modelId="{0088C582-25B1-4F80-9AD2-0E9BDDB9EABA}">
      <dsp:nvSpPr>
        <dsp:cNvPr id="0" name=""/>
        <dsp:cNvSpPr/>
      </dsp:nvSpPr>
      <dsp:spPr>
        <a:xfrm>
          <a:off x="0" y="4281480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32744B-8966-4825-9F4E-6A2C5B5E1C3B}">
      <dsp:nvSpPr>
        <dsp:cNvPr id="0" name=""/>
        <dsp:cNvSpPr/>
      </dsp:nvSpPr>
      <dsp:spPr>
        <a:xfrm>
          <a:off x="388945" y="4006289"/>
          <a:ext cx="7739054" cy="4351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Z" sz="2000" b="1" kern="1200" dirty="0"/>
            <a:t>программы </a:t>
          </a:r>
          <a:r>
            <a:rPr lang="ru-RU" sz="2000" b="1" kern="1200" dirty="0"/>
            <a:t>по направлениям работы, методические материалы </a:t>
          </a:r>
        </a:p>
      </dsp:txBody>
      <dsp:txXfrm>
        <a:off x="410185" y="4027529"/>
        <a:ext cx="7696574" cy="392632"/>
      </dsp:txXfrm>
    </dsp:sp>
    <dsp:sp modelId="{E6E87A0F-F69C-410B-BC3F-1A1367658153}">
      <dsp:nvSpPr>
        <dsp:cNvPr id="0" name=""/>
        <dsp:cNvSpPr/>
      </dsp:nvSpPr>
      <dsp:spPr>
        <a:xfrm>
          <a:off x="0" y="4851499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9754C-592E-49C5-ABBD-1F2067764C51}">
      <dsp:nvSpPr>
        <dsp:cNvPr id="0" name=""/>
        <dsp:cNvSpPr/>
      </dsp:nvSpPr>
      <dsp:spPr>
        <a:xfrm>
          <a:off x="391715" y="4648680"/>
          <a:ext cx="7728408" cy="3971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методическая копилка</a:t>
          </a:r>
        </a:p>
      </dsp:txBody>
      <dsp:txXfrm>
        <a:off x="411102" y="4668067"/>
        <a:ext cx="7689634" cy="3583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законодательно-правовые акты и нормативные документы</a:t>
          </a:r>
          <a:endParaRPr lang="ru-RU" sz="3200" kern="1200" dirty="0"/>
        </a:p>
      </dsp:txBody>
      <dsp:txXfrm>
        <a:off x="2137092" y="0"/>
        <a:ext cx="8048308" cy="1000125"/>
      </dsp:txXfrm>
    </dsp:sp>
    <dsp:sp modelId="{F90C20B7-59BB-4BE7-BB77-C3C5EB86B7BF}">
      <dsp:nvSpPr>
        <dsp:cNvPr id="0" name=""/>
        <dsp:cNvSpPr/>
      </dsp:nvSpPr>
      <dsp:spPr>
        <a:xfrm>
          <a:off x="542415" y="100012"/>
          <a:ext cx="1152274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083205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/>
            <a:t>специальная документация</a:t>
          </a:r>
        </a:p>
      </dsp:txBody>
      <dsp:txXfrm>
        <a:off x="2137092" y="1083205"/>
        <a:ext cx="8048308" cy="1000125"/>
      </dsp:txXfrm>
    </dsp:sp>
    <dsp:sp modelId="{B6A64C67-CBBB-4B6B-BCDD-8A2B1DD6C151}">
      <dsp:nvSpPr>
        <dsp:cNvPr id="0" name=""/>
        <dsp:cNvSpPr/>
      </dsp:nvSpPr>
      <dsp:spPr>
        <a:xfrm>
          <a:off x="526648" y="1200150"/>
          <a:ext cx="1183808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200275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  <a:effectLst/>
              <a:latin typeface="+mn-lt"/>
              <a:ea typeface="Times New Roman"/>
            </a:rPr>
            <a:t>организационно-методическая документация</a:t>
          </a:r>
          <a:endParaRPr lang="ru-RU" sz="1400" kern="1200" dirty="0">
            <a:latin typeface="+mn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100" kern="1200" dirty="0"/>
        </a:p>
      </dsp:txBody>
      <dsp:txXfrm>
        <a:off x="2137092" y="2200275"/>
        <a:ext cx="8048308" cy="1000125"/>
      </dsp:txXfrm>
    </dsp:sp>
    <dsp:sp modelId="{B7FCA89B-264D-4D18-BA46-9EE430BB8DE9}">
      <dsp:nvSpPr>
        <dsp:cNvPr id="0" name=""/>
        <dsp:cNvSpPr/>
      </dsp:nvSpPr>
      <dsp:spPr>
        <a:xfrm>
          <a:off x="479357" y="2300288"/>
          <a:ext cx="1278390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>
              <a:solidFill>
                <a:schemeClr val="bg1"/>
              </a:solidFill>
              <a:latin typeface="+mn-lt"/>
            </a:rPr>
            <a:t>в</a:t>
          </a:r>
          <a:r>
            <a:rPr lang="ru-RU" sz="3200" b="1" kern="1200" dirty="0">
              <a:effectLst/>
              <a:latin typeface="+mn-lt"/>
              <a:ea typeface="Times New Roman"/>
            </a:rPr>
            <a:t>ыписка из решения ПМПК/ заключение ПМПК  </a:t>
          </a:r>
          <a:endParaRPr lang="ru-RU" sz="3200" b="1" kern="1200" dirty="0">
            <a:latin typeface="+mn-lt"/>
          </a:endParaRPr>
        </a:p>
      </dsp:txBody>
      <dsp:txXfrm>
        <a:off x="2130195" y="0"/>
        <a:ext cx="8055205" cy="931150"/>
      </dsp:txXfrm>
    </dsp:sp>
    <dsp:sp modelId="{F90C20B7-59BB-4BE7-BB77-C3C5EB86B7BF}">
      <dsp:nvSpPr>
        <dsp:cNvPr id="0" name=""/>
        <dsp:cNvSpPr/>
      </dsp:nvSpPr>
      <dsp:spPr>
        <a:xfrm>
          <a:off x="93115" y="93115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024266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/>
              <a:latin typeface="+mn-lt"/>
              <a:ea typeface="Times New Roman"/>
            </a:rPr>
            <a:t>Карта психического развития ребенка</a:t>
          </a:r>
          <a:endParaRPr lang="ru-RU" sz="3200" b="1" i="0" kern="1200" dirty="0">
            <a:latin typeface="+mn-lt"/>
          </a:endParaRPr>
        </a:p>
      </dsp:txBody>
      <dsp:txXfrm>
        <a:off x="2130195" y="1024266"/>
        <a:ext cx="8055205" cy="931150"/>
      </dsp:txXfrm>
    </dsp:sp>
    <dsp:sp modelId="{B6A64C67-CBBB-4B6B-BCDD-8A2B1DD6C151}">
      <dsp:nvSpPr>
        <dsp:cNvPr id="0" name=""/>
        <dsp:cNvSpPr/>
      </dsp:nvSpPr>
      <dsp:spPr>
        <a:xfrm>
          <a:off x="93115" y="1117381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048532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/>
              <a:latin typeface="+mn-lt"/>
              <a:ea typeface="Times New Roman"/>
            </a:rPr>
            <a:t>Психологические заключения</a:t>
          </a:r>
          <a:endParaRPr lang="ru-RU" sz="1400" kern="1200" dirty="0">
            <a:latin typeface="+mn-lt"/>
          </a:endParaRPr>
        </a:p>
      </dsp:txBody>
      <dsp:txXfrm>
        <a:off x="2130195" y="2048532"/>
        <a:ext cx="8055205" cy="931150"/>
      </dsp:txXfrm>
    </dsp:sp>
    <dsp:sp modelId="{B7FCA89B-264D-4D18-BA46-9EE430BB8DE9}">
      <dsp:nvSpPr>
        <dsp:cNvPr id="0" name=""/>
        <dsp:cNvSpPr/>
      </dsp:nvSpPr>
      <dsp:spPr>
        <a:xfrm>
          <a:off x="93115" y="2141647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Г</a:t>
          </a:r>
          <a:r>
            <a:rPr lang="ru-RU" sz="3200" b="1" i="0" kern="1200" dirty="0">
              <a:solidFill>
                <a:schemeClr val="bg1"/>
              </a:solidFill>
              <a:latin typeface="+mn-lt"/>
            </a:rPr>
            <a:t>рафик работы/ циклограмма</a:t>
          </a:r>
          <a:endParaRPr lang="ru-RU" sz="3200" b="1" kern="1200" dirty="0">
            <a:latin typeface="+mn-lt"/>
          </a:endParaRPr>
        </a:p>
      </dsp:txBody>
      <dsp:txXfrm>
        <a:off x="2140778" y="0"/>
        <a:ext cx="8044622" cy="1036982"/>
      </dsp:txXfrm>
    </dsp:sp>
    <dsp:sp modelId="{F90C20B7-59BB-4BE7-BB77-C3C5EB86B7BF}">
      <dsp:nvSpPr>
        <dsp:cNvPr id="0" name=""/>
        <dsp:cNvSpPr/>
      </dsp:nvSpPr>
      <dsp:spPr>
        <a:xfrm>
          <a:off x="103698" y="103698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140681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/>
              <a:latin typeface="+mn-lt"/>
              <a:ea typeface="Times New Roman"/>
            </a:rPr>
            <a:t>План работы (по направлениям)</a:t>
          </a:r>
          <a:endParaRPr lang="ru-RU" sz="3200" b="1" i="0" kern="1200" dirty="0">
            <a:latin typeface="+mn-lt"/>
          </a:endParaRPr>
        </a:p>
      </dsp:txBody>
      <dsp:txXfrm>
        <a:off x="2140778" y="1140681"/>
        <a:ext cx="8044622" cy="1036982"/>
      </dsp:txXfrm>
    </dsp:sp>
    <dsp:sp modelId="{B6A64C67-CBBB-4B6B-BCDD-8A2B1DD6C151}">
      <dsp:nvSpPr>
        <dsp:cNvPr id="0" name=""/>
        <dsp:cNvSpPr/>
      </dsp:nvSpPr>
      <dsp:spPr>
        <a:xfrm>
          <a:off x="103698" y="1244379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281362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/>
              <a:latin typeface="+mn-lt"/>
              <a:ea typeface="Times New Roman"/>
            </a:rPr>
            <a:t>Журнал консультаций</a:t>
          </a:r>
          <a:endParaRPr lang="ru-RU" sz="1400" kern="1200" dirty="0">
            <a:latin typeface="+mn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100" kern="1200" dirty="0"/>
        </a:p>
      </dsp:txBody>
      <dsp:txXfrm>
        <a:off x="2140778" y="2281362"/>
        <a:ext cx="8044622" cy="1036982"/>
      </dsp:txXfrm>
    </dsp:sp>
    <dsp:sp modelId="{B7FCA89B-264D-4D18-BA46-9EE430BB8DE9}">
      <dsp:nvSpPr>
        <dsp:cNvPr id="0" name=""/>
        <dsp:cNvSpPr/>
      </dsp:nvSpPr>
      <dsp:spPr>
        <a:xfrm>
          <a:off x="103698" y="2385060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A0B73-E708-495E-A59D-8B03371208FB}">
      <dsp:nvSpPr>
        <dsp:cNvPr id="0" name=""/>
        <dsp:cNvSpPr/>
      </dsp:nvSpPr>
      <dsp:spPr>
        <a:xfrm>
          <a:off x="0" y="3422043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i="0" kern="1200" dirty="0">
              <a:solidFill>
                <a:schemeClr val="bg1"/>
              </a:solidFill>
            </a:rPr>
            <a:t> М</a:t>
          </a:r>
          <a:r>
            <a:rPr lang="ru-RU" sz="3200" b="1" i="0" kern="1200" dirty="0">
              <a:solidFill>
                <a:schemeClr val="bg1"/>
              </a:solidFill>
            </a:rPr>
            <a:t>етодическая папка/самообразование</a:t>
          </a:r>
          <a:endParaRPr lang="ru-RU" sz="3200" b="1" kern="1200" dirty="0">
            <a:latin typeface="+mn-lt"/>
          </a:endParaRPr>
        </a:p>
      </dsp:txBody>
      <dsp:txXfrm>
        <a:off x="2140778" y="3422043"/>
        <a:ext cx="8044622" cy="1036982"/>
      </dsp:txXfrm>
    </dsp:sp>
    <dsp:sp modelId="{D4F8D5D7-F76C-4AE2-8527-1F6586C567A3}">
      <dsp:nvSpPr>
        <dsp:cNvPr id="0" name=""/>
        <dsp:cNvSpPr/>
      </dsp:nvSpPr>
      <dsp:spPr>
        <a:xfrm>
          <a:off x="103698" y="3525742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8911D-7655-4C1A-AEE4-37467A46876B}">
      <dsp:nvSpPr>
        <dsp:cNvPr id="0" name=""/>
        <dsp:cNvSpPr/>
      </dsp:nvSpPr>
      <dsp:spPr>
        <a:xfrm>
          <a:off x="5" y="655"/>
          <a:ext cx="5798180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- планирование и анализ своей деятельности </a:t>
          </a:r>
        </a:p>
      </dsp:txBody>
      <dsp:txXfrm>
        <a:off x="5" y="655"/>
        <a:ext cx="5798180" cy="472669"/>
      </dsp:txXfrm>
    </dsp:sp>
    <dsp:sp modelId="{2972AE9C-C116-4A5C-9BE3-D8BF30F2F93B}">
      <dsp:nvSpPr>
        <dsp:cNvPr id="0" name=""/>
        <dsp:cNvSpPr/>
      </dsp:nvSpPr>
      <dsp:spPr>
        <a:xfrm>
          <a:off x="2415881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4425F-E3DF-4C49-A329-2C0E22D5037F}">
      <dsp:nvSpPr>
        <dsp:cNvPr id="0" name=""/>
        <dsp:cNvSpPr/>
      </dsp:nvSpPr>
      <dsp:spPr>
        <a:xfrm>
          <a:off x="3146681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A414B8-306C-4AF0-AE8F-5A914B114021}">
      <dsp:nvSpPr>
        <dsp:cNvPr id="0" name=""/>
        <dsp:cNvSpPr/>
      </dsp:nvSpPr>
      <dsp:spPr>
        <a:xfrm>
          <a:off x="3878059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9CFFF-0029-438E-9DB6-10FDD75916B1}">
      <dsp:nvSpPr>
        <dsp:cNvPr id="0" name=""/>
        <dsp:cNvSpPr/>
      </dsp:nvSpPr>
      <dsp:spPr>
        <a:xfrm>
          <a:off x="4608859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BD763-0209-438D-BE99-8C29AC925A1D}">
      <dsp:nvSpPr>
        <dsp:cNvPr id="0" name=""/>
        <dsp:cNvSpPr/>
      </dsp:nvSpPr>
      <dsp:spPr>
        <a:xfrm>
          <a:off x="5340237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CBAE09-9D9D-41C1-BB89-A5C9A0EE7D3F}">
      <dsp:nvSpPr>
        <dsp:cNvPr id="0" name=""/>
        <dsp:cNvSpPr/>
      </dsp:nvSpPr>
      <dsp:spPr>
        <a:xfrm>
          <a:off x="6071037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CEA9E9-E46B-426F-BEDB-8A6E8FD6E88C}">
      <dsp:nvSpPr>
        <dsp:cNvPr id="0" name=""/>
        <dsp:cNvSpPr/>
      </dsp:nvSpPr>
      <dsp:spPr>
        <a:xfrm>
          <a:off x="4070933" y="473325"/>
          <a:ext cx="6679615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7B80B-3D0D-41FE-9704-0996FD5058B1}">
      <dsp:nvSpPr>
        <dsp:cNvPr id="0" name=""/>
        <dsp:cNvSpPr/>
      </dsp:nvSpPr>
      <dsp:spPr>
        <a:xfrm>
          <a:off x="5" y="575987"/>
          <a:ext cx="10098712" cy="7575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Осуществление подготовки материалов к консультированию, просвещению, коррекции </a:t>
          </a:r>
          <a:endParaRPr lang="ru-RU" sz="2000" kern="1200" dirty="0"/>
        </a:p>
      </dsp:txBody>
      <dsp:txXfrm>
        <a:off x="5" y="575987"/>
        <a:ext cx="10098712" cy="757521"/>
      </dsp:txXfrm>
    </dsp:sp>
    <dsp:sp modelId="{5AC3C3C7-7105-4AFF-9458-BBD0E098F12D}">
      <dsp:nvSpPr>
        <dsp:cNvPr id="0" name=""/>
        <dsp:cNvSpPr/>
      </dsp:nvSpPr>
      <dsp:spPr>
        <a:xfrm>
          <a:off x="5" y="1481531"/>
          <a:ext cx="11204015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    -  </a:t>
          </a:r>
          <a:r>
            <a:rPr lang="ru-RU" sz="2000" b="1" kern="1200" dirty="0"/>
            <a:t>анализ результатов диагностики, написание заключений</a:t>
          </a:r>
        </a:p>
      </dsp:txBody>
      <dsp:txXfrm>
        <a:off x="5" y="1481531"/>
        <a:ext cx="11204015" cy="472669"/>
      </dsp:txXfrm>
    </dsp:sp>
    <dsp:sp modelId="{75877672-BA48-478E-80D7-620275AB848C}">
      <dsp:nvSpPr>
        <dsp:cNvPr id="0" name=""/>
        <dsp:cNvSpPr/>
      </dsp:nvSpPr>
      <dsp:spPr>
        <a:xfrm>
          <a:off x="2559327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D0A295-FA25-4501-8E94-BCFE8F54DB1C}">
      <dsp:nvSpPr>
        <dsp:cNvPr id="0" name=""/>
        <dsp:cNvSpPr/>
      </dsp:nvSpPr>
      <dsp:spPr>
        <a:xfrm>
          <a:off x="3290127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15D8AF-B615-4B7A-9B59-924F344E0F83}">
      <dsp:nvSpPr>
        <dsp:cNvPr id="0" name=""/>
        <dsp:cNvSpPr/>
      </dsp:nvSpPr>
      <dsp:spPr>
        <a:xfrm>
          <a:off x="4021505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9AD67-F692-4CDE-B1E2-4761BC27A1E2}">
      <dsp:nvSpPr>
        <dsp:cNvPr id="0" name=""/>
        <dsp:cNvSpPr/>
      </dsp:nvSpPr>
      <dsp:spPr>
        <a:xfrm>
          <a:off x="4752305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B74D89-11D0-4DDE-9846-3A8A35DAB635}">
      <dsp:nvSpPr>
        <dsp:cNvPr id="0" name=""/>
        <dsp:cNvSpPr/>
      </dsp:nvSpPr>
      <dsp:spPr>
        <a:xfrm>
          <a:off x="5483683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649EC1-B99F-4C1A-870D-F02F962D4B77}">
      <dsp:nvSpPr>
        <dsp:cNvPr id="0" name=""/>
        <dsp:cNvSpPr/>
      </dsp:nvSpPr>
      <dsp:spPr>
        <a:xfrm>
          <a:off x="6214483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F958E4-BCA9-4AFD-9558-801A5170B110}">
      <dsp:nvSpPr>
        <dsp:cNvPr id="0" name=""/>
        <dsp:cNvSpPr/>
      </dsp:nvSpPr>
      <dsp:spPr>
        <a:xfrm>
          <a:off x="4058282" y="1954201"/>
          <a:ext cx="6991808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7EFA30-E857-4D25-800F-497F1B2543FB}">
      <dsp:nvSpPr>
        <dsp:cNvPr id="0" name=""/>
        <dsp:cNvSpPr/>
      </dsp:nvSpPr>
      <dsp:spPr>
        <a:xfrm>
          <a:off x="5" y="2050486"/>
          <a:ext cx="10385603" cy="7702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</a:rPr>
            <a:t>повышение уровня профессиональной квалификации (обучение на курсах повышения квалификации; участие в конкурсах профессионального мастерства; посещение конференций и др.)</a:t>
          </a:r>
        </a:p>
      </dsp:txBody>
      <dsp:txXfrm>
        <a:off x="5" y="2050486"/>
        <a:ext cx="10385603" cy="770276"/>
      </dsp:txXfrm>
    </dsp:sp>
    <dsp:sp modelId="{B39CD654-3CA9-4502-95A5-DE07BB52C4F4}">
      <dsp:nvSpPr>
        <dsp:cNvPr id="0" name=""/>
        <dsp:cNvSpPr/>
      </dsp:nvSpPr>
      <dsp:spPr>
        <a:xfrm>
          <a:off x="5" y="2962407"/>
          <a:ext cx="6712541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 - </a:t>
          </a:r>
          <a:r>
            <a:rPr lang="ru-RU" sz="2000" b="1" kern="1200" dirty="0"/>
            <a:t>оформление кабинета, тематических стендов</a:t>
          </a:r>
        </a:p>
      </dsp:txBody>
      <dsp:txXfrm>
        <a:off x="5" y="2962407"/>
        <a:ext cx="6712541" cy="472669"/>
      </dsp:txXfrm>
    </dsp:sp>
    <dsp:sp modelId="{F4A53ECC-4F96-425F-9C97-BD03A5CB5DB8}">
      <dsp:nvSpPr>
        <dsp:cNvPr id="0" name=""/>
        <dsp:cNvSpPr/>
      </dsp:nvSpPr>
      <dsp:spPr>
        <a:xfrm>
          <a:off x="2279124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D7A611-2FD4-4FBB-9B8B-14E90F0AC0A5}">
      <dsp:nvSpPr>
        <dsp:cNvPr id="0" name=""/>
        <dsp:cNvSpPr/>
      </dsp:nvSpPr>
      <dsp:spPr>
        <a:xfrm>
          <a:off x="3009924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81C8F6-BA26-4293-9EB5-FE8E2EA3E7B4}">
      <dsp:nvSpPr>
        <dsp:cNvPr id="0" name=""/>
        <dsp:cNvSpPr/>
      </dsp:nvSpPr>
      <dsp:spPr>
        <a:xfrm>
          <a:off x="3741302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92BD98-C7EF-4A9A-8818-17EB8A82B31A}">
      <dsp:nvSpPr>
        <dsp:cNvPr id="0" name=""/>
        <dsp:cNvSpPr/>
      </dsp:nvSpPr>
      <dsp:spPr>
        <a:xfrm>
          <a:off x="4472102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0D4CC3-7D94-4AB3-90DD-B8D5FC98C1B1}">
      <dsp:nvSpPr>
        <dsp:cNvPr id="0" name=""/>
        <dsp:cNvSpPr/>
      </dsp:nvSpPr>
      <dsp:spPr>
        <a:xfrm>
          <a:off x="5203480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69E51B-44C7-452A-A108-574125AA98B2}">
      <dsp:nvSpPr>
        <dsp:cNvPr id="0" name=""/>
        <dsp:cNvSpPr/>
      </dsp:nvSpPr>
      <dsp:spPr>
        <a:xfrm>
          <a:off x="5934281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7AD2AE-D768-4A54-99C0-E57B0BC50F3F}">
      <dsp:nvSpPr>
        <dsp:cNvPr id="0" name=""/>
        <dsp:cNvSpPr/>
      </dsp:nvSpPr>
      <dsp:spPr>
        <a:xfrm>
          <a:off x="3864122" y="3435077"/>
          <a:ext cx="6819725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1223A-0228-4759-839F-91B638D75536}">
      <dsp:nvSpPr>
        <dsp:cNvPr id="0" name=""/>
        <dsp:cNvSpPr/>
      </dsp:nvSpPr>
      <dsp:spPr>
        <a:xfrm>
          <a:off x="189194" y="3515594"/>
          <a:ext cx="9825198" cy="7702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</a:rPr>
            <a:t>Экспертная работа психолога через  участие в консилиумах (ПМПК), комиссиях и др. </a:t>
          </a:r>
        </a:p>
      </dsp:txBody>
      <dsp:txXfrm>
        <a:off x="189194" y="3515594"/>
        <a:ext cx="9825198" cy="7702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67E8-D71D-49BA-8B21-B779E6E9CF13}">
      <dsp:nvSpPr>
        <dsp:cNvPr id="0" name=""/>
        <dsp:cNvSpPr/>
      </dsp:nvSpPr>
      <dsp:spPr>
        <a:xfrm>
          <a:off x="0" y="27549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B03A-4536-4B06-A1A2-EE3A676D0CE2}">
      <dsp:nvSpPr>
        <dsp:cNvPr id="0" name=""/>
        <dsp:cNvSpPr/>
      </dsp:nvSpPr>
      <dsp:spPr>
        <a:xfrm>
          <a:off x="497402" y="2457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- отражать  все виды деятельности педагога-психолога</a:t>
          </a:r>
        </a:p>
      </dsp:txBody>
      <dsp:txXfrm>
        <a:off x="521900" y="49071"/>
        <a:ext cx="7725059" cy="452844"/>
      </dsp:txXfrm>
    </dsp:sp>
    <dsp:sp modelId="{BE876724-F38F-4F89-A3D7-ED520CA8FD25}">
      <dsp:nvSpPr>
        <dsp:cNvPr id="0" name=""/>
        <dsp:cNvSpPr/>
      </dsp:nvSpPr>
      <dsp:spPr>
        <a:xfrm>
          <a:off x="0" y="104661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47A1-546E-4603-873C-E5C4926FC72E}">
      <dsp:nvSpPr>
        <dsp:cNvPr id="0" name=""/>
        <dsp:cNvSpPr/>
      </dsp:nvSpPr>
      <dsp:spPr>
        <a:xfrm>
          <a:off x="497402" y="79569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 </a:t>
          </a:r>
          <a:r>
            <a:rPr lang="ru-RU" sz="2000" b="1" kern="1200" dirty="0"/>
            <a:t>-  указывать возникшие затруднения, проблемы</a:t>
          </a:r>
        </a:p>
      </dsp:txBody>
      <dsp:txXfrm>
        <a:off x="521900" y="820191"/>
        <a:ext cx="7725059" cy="452844"/>
      </dsp:txXfrm>
    </dsp:sp>
    <dsp:sp modelId="{3C7F9263-FF1C-4752-9B3F-41D28A451921}">
      <dsp:nvSpPr>
        <dsp:cNvPr id="0" name=""/>
        <dsp:cNvSpPr/>
      </dsp:nvSpPr>
      <dsp:spPr>
        <a:xfrm>
          <a:off x="0" y="181773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62D29-C2B4-42B4-A73F-A48880E1680D}">
      <dsp:nvSpPr>
        <dsp:cNvPr id="0" name=""/>
        <dsp:cNvSpPr/>
      </dsp:nvSpPr>
      <dsp:spPr>
        <a:xfrm>
          <a:off x="497402" y="1566813"/>
          <a:ext cx="7829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- включать  качественно-количественные показатели</a:t>
          </a:r>
          <a:r>
            <a:rPr lang="ru-RU" sz="2000" kern="1200" dirty="0"/>
            <a:t> </a:t>
          </a:r>
        </a:p>
      </dsp:txBody>
      <dsp:txXfrm>
        <a:off x="521900" y="1591311"/>
        <a:ext cx="7780768" cy="452844"/>
      </dsp:txXfrm>
    </dsp:sp>
    <dsp:sp modelId="{E36FDF5D-D1B7-4ADA-B7F6-DE9E3A068239}">
      <dsp:nvSpPr>
        <dsp:cNvPr id="0" name=""/>
        <dsp:cNvSpPr/>
      </dsp:nvSpPr>
      <dsp:spPr>
        <a:xfrm>
          <a:off x="0" y="258885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0340E-F4B1-4FD0-BC93-A43F966A6330}">
      <dsp:nvSpPr>
        <dsp:cNvPr id="0" name=""/>
        <dsp:cNvSpPr/>
      </dsp:nvSpPr>
      <dsp:spPr>
        <a:xfrm>
          <a:off x="497402" y="2337933"/>
          <a:ext cx="7868412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-  определять перспективы дальнейшей работы (задачи)</a:t>
          </a:r>
        </a:p>
      </dsp:txBody>
      <dsp:txXfrm>
        <a:off x="521900" y="2362431"/>
        <a:ext cx="7819416" cy="4528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67E8-D71D-49BA-8B21-B779E6E9CF13}">
      <dsp:nvSpPr>
        <dsp:cNvPr id="0" name=""/>
        <dsp:cNvSpPr/>
      </dsp:nvSpPr>
      <dsp:spPr>
        <a:xfrm>
          <a:off x="0" y="27549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B03A-4536-4B06-A1A2-EE3A676D0CE2}">
      <dsp:nvSpPr>
        <dsp:cNvPr id="0" name=""/>
        <dsp:cNvSpPr/>
      </dsp:nvSpPr>
      <dsp:spPr>
        <a:xfrm>
          <a:off x="497402" y="2457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ежеквартальное анкетирование проводится с утвержденными отделом образования методиками</a:t>
          </a:r>
        </a:p>
      </dsp:txBody>
      <dsp:txXfrm>
        <a:off x="521900" y="49071"/>
        <a:ext cx="7725059" cy="452844"/>
      </dsp:txXfrm>
    </dsp:sp>
    <dsp:sp modelId="{BE876724-F38F-4F89-A3D7-ED520CA8FD25}">
      <dsp:nvSpPr>
        <dsp:cNvPr id="0" name=""/>
        <dsp:cNvSpPr/>
      </dsp:nvSpPr>
      <dsp:spPr>
        <a:xfrm>
          <a:off x="0" y="104661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47A1-546E-4603-873C-E5C4926FC72E}">
      <dsp:nvSpPr>
        <dsp:cNvPr id="0" name=""/>
        <dsp:cNvSpPr/>
      </dsp:nvSpPr>
      <dsp:spPr>
        <a:xfrm>
          <a:off x="497402" y="79569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 </a:t>
          </a:r>
          <a:r>
            <a:rPr lang="ru-RU" sz="2000" b="1" kern="1200" dirty="0"/>
            <a:t>100% охват обучающихся</a:t>
          </a:r>
        </a:p>
      </dsp:txBody>
      <dsp:txXfrm>
        <a:off x="521900" y="820191"/>
        <a:ext cx="7725059" cy="452844"/>
      </dsp:txXfrm>
    </dsp:sp>
    <dsp:sp modelId="{3C7F9263-FF1C-4752-9B3F-41D28A451921}">
      <dsp:nvSpPr>
        <dsp:cNvPr id="0" name=""/>
        <dsp:cNvSpPr/>
      </dsp:nvSpPr>
      <dsp:spPr>
        <a:xfrm>
          <a:off x="0" y="181773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62D29-C2B4-42B4-A73F-A48880E1680D}">
      <dsp:nvSpPr>
        <dsp:cNvPr id="0" name=""/>
        <dsp:cNvSpPr/>
      </dsp:nvSpPr>
      <dsp:spPr>
        <a:xfrm>
          <a:off x="497402" y="1566813"/>
          <a:ext cx="7829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анализ результатов анкетирования/выводы, рекомендации</a:t>
          </a:r>
          <a:endParaRPr lang="ru-RU" sz="2000" kern="1200" dirty="0"/>
        </a:p>
      </dsp:txBody>
      <dsp:txXfrm>
        <a:off x="521900" y="1591311"/>
        <a:ext cx="7780768" cy="452844"/>
      </dsp:txXfrm>
    </dsp:sp>
    <dsp:sp modelId="{E36FDF5D-D1B7-4ADA-B7F6-DE9E3A068239}">
      <dsp:nvSpPr>
        <dsp:cNvPr id="0" name=""/>
        <dsp:cNvSpPr/>
      </dsp:nvSpPr>
      <dsp:spPr>
        <a:xfrm>
          <a:off x="0" y="258885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0340E-F4B1-4FD0-BC93-A43F966A6330}">
      <dsp:nvSpPr>
        <dsp:cNvPr id="0" name=""/>
        <dsp:cNvSpPr/>
      </dsp:nvSpPr>
      <dsp:spPr>
        <a:xfrm>
          <a:off x="497402" y="2337933"/>
          <a:ext cx="7868412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Определение группы «особого внимания»/составление плана индивидуальной работы</a:t>
          </a:r>
        </a:p>
      </dsp:txBody>
      <dsp:txXfrm>
        <a:off x="521900" y="2362431"/>
        <a:ext cx="7819416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DCADD6-262A-4A55-A7AF-9875C4AA82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6EE3F-0589-4ED5-A352-18BFE7BDD7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BC3749-6986-4AA0-8EAD-F70B58865C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F9CE2C-B910-429C-85CF-D144899B0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04F6E8-721E-4E92-B432-3C635A9F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D44143-3B67-4553-B937-15D88EF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9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0D2B6-EDFC-4157-84C6-2BD0672EE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967E94-C757-471C-A293-98C1F02C6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DE3E9C-8E71-4A73-A345-6B70D300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A5C638-4BD9-40BF-BF56-0A88B1AA3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D3F2E2-786D-4E85-990E-CA2DDC12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58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C5B9ED3-7530-438E-9981-31D23E6D41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20E097-3930-4DDD-A6F5-4544C9414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D00CFC-255C-4232-BE01-B9BBC7934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7E8972-8F69-4C9A-B629-A4FB02BA3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85556D-6B88-4392-ADAB-E571656B4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77B3B4-BF0C-4070-B945-C3EAA3A3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12E89F-861A-4077-8478-8097ABADC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46BDD0-E73E-4285-991B-F7E21E014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155F8D-82DB-4A82-A5C1-9970EC6F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24415F-EFDB-4E4F-846D-44469609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1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490B1-5345-4F1D-BFB2-8D6DB6222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DCA636-AD7A-46C7-B22E-56D20C62D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0BA83D-C8B4-408D-9297-BF53281E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43849D-73F6-4A86-87FE-7B34C58CF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88885E-2E1E-4E9B-A7AB-57C0FEEC3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6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0099E-FEBD-45FC-97C5-E2902C82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FB09A6-99A0-4FB2-9D95-EBAC1A64D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3ECBEC-AAE1-4D17-9488-81B7BCB9C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5E46CF-5A82-4870-872A-1D74AAB4D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D66147-F4B4-4942-BFF6-1BF479C8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189829-421D-47D4-AF52-F1C98EF6D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8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50DB73-26FA-4D68-909C-AC6654E8B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1F055B-418C-49A7-9DFB-DFF674100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C7BC0A-B898-44FB-9790-2574146BF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1804D6F-E907-42E7-8478-0C179D5CB1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27F027F-B998-444E-8E02-C9E9BEA9A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1BB8DD-7EA9-4F91-8D7C-8006FB308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C4E9D5-4CBA-45A8-B964-A9C34666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8B09C47-08E2-4B58-983F-FEFC702C1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6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42818-4C39-4B53-B939-A81CFD764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A54A7D-2FEF-49A0-8AED-E89C9D88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892048-B2F1-4DF0-8F7D-8FB03C44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75FCBE-5353-415B-BEDA-53176020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9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9F577A-A323-4039-B4AA-C63B34D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514875-2E66-43B6-825F-9E87B52E2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3205AC-B724-466B-9670-0D391A49E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1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4A508-F9C1-489C-9A27-908DB7A0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99173-8945-4B05-BF35-E371B44DC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3D7B9E-753F-4F10-AB58-CE9AC84B6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2B5B24-4ABC-42F9-88B9-5B01F3CB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5893E1-2756-40AB-B0EA-902514F87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AE2D30-A50D-49A0-B3B9-44387F41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72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6D2BA-C145-4F33-8FCB-A87DCC62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195561E-B913-4BB0-8381-7C88E88A7F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02E656-170E-4A5A-95F8-0FE2E3A09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077922-BEDE-4B29-AF91-8C33C34A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FD06E4-5012-43B3-B950-F6EF43E1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492E80-9386-4255-AB86-64B9BD8A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FEF90F-8C62-4D62-B7E9-B06813CF619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13683F-2216-42E7-89D7-DDFE9CF99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A4A729-8930-4EDF-A98C-ABC1F8228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4631BE-E4D5-4CCF-9D7D-1414E8DAEB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F0781-DF5B-4B5D-92E8-A78A044B2708}" type="datetimeFigureOut">
              <a:rPr lang="en-US" smtClean="0"/>
              <a:t>2/13/2024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9CC3B2-9D4F-486C-ACBC-8E0B1DFA42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07ECE5-62D6-4DA1-AFEB-60BFABEF1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1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6" y="1986455"/>
            <a:ext cx="7192261" cy="2916621"/>
          </a:xfrm>
        </p:spPr>
        <p:txBody>
          <a:bodyPr>
            <a:noAutofit/>
          </a:bodyPr>
          <a:lstStyle/>
          <a:p>
            <a:pPr algn="l"/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lang="ru-RU" sz="2800" b="1" dirty="0">
                <a:solidFill>
                  <a:srgbClr val="111111"/>
                </a:solidFill>
                <a:latin typeface="+mn-lt"/>
                <a:ea typeface="Calibri"/>
              </a:rPr>
              <a:t>Нормативно- правовое обеспечение профессиональной деятельности педагогов-психологов организаций образования</a:t>
            </a:r>
            <a:r>
              <a:rPr lang="kk-KZ" sz="2800" b="1" dirty="0">
                <a:latin typeface="+mn-lt"/>
                <a:ea typeface="Calibri"/>
              </a:rPr>
              <a:t>. Документация </a:t>
            </a:r>
            <a:r>
              <a:rPr lang="ru-RU" sz="2800" b="1" dirty="0">
                <a:solidFill>
                  <a:srgbClr val="111111"/>
                </a:solidFill>
                <a:latin typeface="+mn-lt"/>
                <a:ea typeface="Calibri"/>
              </a:rPr>
              <a:t>педагога-психолога  в </a:t>
            </a:r>
            <a:r>
              <a:rPr lang="ru-RU" sz="2800" b="1" dirty="0">
                <a:solidFill>
                  <a:srgbClr val="000000"/>
                </a:solidFill>
                <a:latin typeface="+mn-lt"/>
                <a:ea typeface="Times New Roman"/>
              </a:rPr>
              <a:t>системе  психолого-педагогического сопровождения образовательного процесса. </a:t>
            </a:r>
            <a:br>
              <a:rPr lang="en-US" sz="2800" b="1" dirty="0">
                <a:latin typeface="+mn-lt"/>
              </a:rPr>
            </a:br>
            <a:r>
              <a:rPr lang="ru-RU" sz="2800" b="1" dirty="0">
                <a:solidFill>
                  <a:srgbClr val="111111"/>
                </a:solidFill>
                <a:latin typeface="+mn-lt"/>
                <a:ea typeface="Calibri"/>
              </a:rPr>
              <a:t> </a:t>
            </a:r>
            <a:endParaRPr lang="en-US" sz="2800" b="1" dirty="0">
              <a:latin typeface="+mn-lt"/>
            </a:endParaRPr>
          </a:p>
        </p:txBody>
      </p:sp>
      <p:pic>
        <p:nvPicPr>
          <p:cNvPr id="1026" name="Picture 2" descr="C:\Users\User-1\Desktop\логоти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0" y="161909"/>
            <a:ext cx="1297206" cy="122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29200" y="5701521"/>
            <a:ext cx="4957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err="1"/>
              <a:t>Дукарская</a:t>
            </a:r>
            <a:r>
              <a:rPr lang="ru-RU" sz="2400" b="1" i="1" dirty="0"/>
              <a:t> Лариса Анатольевна, </a:t>
            </a:r>
          </a:p>
          <a:p>
            <a:r>
              <a:rPr lang="ru-RU" sz="2400" b="1" i="1" dirty="0"/>
              <a:t>методист  Регионального центра</a:t>
            </a:r>
          </a:p>
        </p:txBody>
      </p:sp>
    </p:spTree>
    <p:extLst>
      <p:ext uri="{BB962C8B-B14F-4D97-AF65-F5344CB8AC3E}">
        <p14:creationId xmlns:p14="http://schemas.microsoft.com/office/powerpoint/2010/main" val="185589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896" y="630620"/>
            <a:ext cx="8797159" cy="1184950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r>
              <a:rPr lang="ru-RU" sz="3600" b="1" dirty="0">
                <a:latin typeface="+mn-lt"/>
                <a:ea typeface="Times New Roman"/>
                <a:cs typeface="Times New Roman"/>
              </a:rPr>
              <a:t>Организационно-методическая документация</a:t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r>
              <a:rPr lang="ru-RU" sz="3200" dirty="0">
                <a:latin typeface="Times New Roman"/>
                <a:ea typeface="Times New Roman"/>
                <a:cs typeface="Times New Roman"/>
              </a:rPr>
              <a:t> 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22688602"/>
              </p:ext>
            </p:extLst>
          </p:nvPr>
        </p:nvGraphicFramePr>
        <p:xfrm>
          <a:off x="582446" y="2065283"/>
          <a:ext cx="10185401" cy="4461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608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072" y="365126"/>
            <a:ext cx="7580120" cy="72269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br>
              <a:rPr lang="ru-RU" sz="3600" b="1" dirty="0">
                <a:latin typeface="+mn-lt"/>
                <a:ea typeface="Times New Roman"/>
                <a:cs typeface="Times New Roman"/>
              </a:rPr>
            </a:br>
            <a:r>
              <a:rPr lang="ru-RU" sz="3600" b="1" dirty="0">
                <a:latin typeface="+mn-lt"/>
                <a:ea typeface="Times New Roman"/>
                <a:cs typeface="Times New Roman"/>
              </a:rPr>
              <a:t>Годовой план работы психолога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5056206"/>
              </p:ext>
            </p:extLst>
          </p:nvPr>
        </p:nvGraphicFramePr>
        <p:xfrm>
          <a:off x="1247686" y="1594326"/>
          <a:ext cx="9255094" cy="102304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7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416">
                  <a:extLst>
                    <a:ext uri="{9D8B030D-6E8A-4147-A177-3AD203B41FA5}">
                      <a16:colId xmlns:a16="http://schemas.microsoft.com/office/drawing/2014/main" val="1625322079"/>
                    </a:ext>
                  </a:extLst>
                </a:gridCol>
                <a:gridCol w="1505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2482">
                  <a:extLst>
                    <a:ext uri="{9D8B030D-6E8A-4147-A177-3AD203B41FA5}">
                      <a16:colId xmlns:a16="http://schemas.microsoft.com/office/drawing/2014/main" val="3632964682"/>
                    </a:ext>
                  </a:extLst>
                </a:gridCol>
                <a:gridCol w="1028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058">
                  <a:extLst>
                    <a:ext uri="{9D8B030D-6E8A-4147-A177-3AD203B41FA5}">
                      <a16:colId xmlns:a16="http://schemas.microsoft.com/office/drawing/2014/main" val="3242537890"/>
                    </a:ext>
                  </a:extLst>
                </a:gridCol>
                <a:gridCol w="14849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192">
                  <a:extLst>
                    <a:ext uri="{9D8B030D-6E8A-4147-A177-3AD203B41FA5}">
                      <a16:colId xmlns:a16="http://schemas.microsoft.com/office/drawing/2014/main" val="545114924"/>
                    </a:ext>
                  </a:extLst>
                </a:gridCol>
              </a:tblGrid>
              <a:tr h="890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деятельности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группа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исполнения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завершения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об исполнении</a:t>
                      </a:r>
                      <a:endParaRPr lang="ru-KZ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310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kk-KZ" sz="3600" b="1" dirty="0">
                <a:latin typeface="Times New Roman"/>
                <a:ea typeface="Times New Roman"/>
                <a:cs typeface="Times New Roman"/>
              </a:rPr>
            </a:br>
            <a:r>
              <a:rPr lang="kk-KZ" sz="3600" b="1" dirty="0">
                <a:latin typeface="+mn-lt"/>
                <a:ea typeface="Times New Roman"/>
                <a:cs typeface="Times New Roman"/>
              </a:rPr>
              <a:t>Циклограмма  работы  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педагога-</a:t>
            </a:r>
            <a:r>
              <a:rPr lang="kk-KZ" sz="3600" b="1" dirty="0">
                <a:latin typeface="+mn-lt"/>
                <a:ea typeface="Times New Roman"/>
                <a:cs typeface="Times New Roman"/>
              </a:rPr>
              <a:t>психолога</a:t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endParaRPr lang="ru-RU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676667"/>
              </p:ext>
            </p:extLst>
          </p:nvPr>
        </p:nvGraphicFramePr>
        <p:xfrm>
          <a:off x="488731" y="1313306"/>
          <a:ext cx="11161987" cy="55446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92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72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8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Дни недели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Планируемые мероприятия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Примечание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449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 неделя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Понедельник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Консультация родителей….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Работа с документацией… (подготовка информации к совещанию)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8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Вторник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Тренинговое</a:t>
                      </a:r>
                      <a:r>
                        <a:rPr lang="ru-RU" sz="1800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занятие…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__  класс  /группа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Диагностика учебной мотивации… __  класс/группа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4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Среда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Лекторий для педагогов …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Коррекционно-развивающее занятие ….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5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Четверг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Самообразование…. Работа по теме….</a:t>
                      </a:r>
                      <a:endParaRPr lang="ru-RU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Подготовка аналитической справки….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Пятница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Разработка</a:t>
                      </a:r>
                      <a:r>
                        <a:rPr lang="ru-RU" sz="1800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индивидуальной программы развития …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Суббота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Занятие  Семейного  клуба ….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 неделя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 неделя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 неделя</a:t>
                      </a:r>
                      <a:endParaRPr lang="ru-RU" sz="1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7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917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100" b="1" dirty="0">
                <a:latin typeface="+mn-lt"/>
                <a:ea typeface="Times New Roman"/>
                <a:cs typeface="Times New Roman"/>
              </a:rPr>
            </a:br>
            <a:r>
              <a:rPr lang="ru-RU" sz="3100" b="1" dirty="0">
                <a:latin typeface="+mn-lt"/>
                <a:ea typeface="Times New Roman"/>
                <a:cs typeface="Times New Roman"/>
              </a:rPr>
              <a:t>Годовой план работы по профилактике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аутодеструктивного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поведения несовершеннолетних</a:t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endParaRPr lang="ru-RU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8332840"/>
              </p:ext>
            </p:extLst>
          </p:nvPr>
        </p:nvGraphicFramePr>
        <p:xfrm>
          <a:off x="409903" y="1403133"/>
          <a:ext cx="11477298" cy="90830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37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6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0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90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193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Сроки/ Месяц 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Классы/ группы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Психологическая диагностика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Профилактическая и коррекционная деятельность с обучающимися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Профилактическая и коррекционная деятельность с педагогами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Профилактическая и коррекционная деятельность с родителями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1«А», «Б»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1. Диагностика адаптации</a:t>
                      </a:r>
                      <a:r>
                        <a:rPr lang="ru-RU" sz="1500" b="0" i="1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500" b="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Индивидуальные консультации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Занятие</a:t>
                      </a:r>
                      <a:r>
                        <a:rPr lang="ru-RU" sz="1500" i="1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 по адаптации «Первый раз в первый класс»</a:t>
                      </a: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1.   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Индивидуальные консультации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   Консультация по  результатам диагностики обучающихся</a:t>
                      </a: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1.  Индивидуальные консультации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    Родительский  лекторий «Профилактика суицидального поведения»</a:t>
                      </a: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baseline="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baseline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7-8 </a:t>
                      </a:r>
                      <a:r>
                        <a:rPr lang="ru-RU" sz="1500" b="0" i="1" baseline="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Диагностика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суицидального</a:t>
                      </a:r>
                      <a:r>
                        <a:rPr lang="ru-RU" sz="1500" b="0" i="1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поведения (методика Т.Н. Разуваевой </a:t>
                      </a:r>
                      <a:r>
                        <a:rPr lang="ru-RU" sz="1500" b="0" i="1" dirty="0">
                          <a:solidFill>
                            <a:srgbClr val="212529"/>
                          </a:solidFill>
                          <a:effectLst/>
                          <a:latin typeface="+mn-lt"/>
                        </a:rPr>
                        <a:t>опросник </a:t>
                      </a:r>
                      <a:r>
                        <a:rPr lang="ru-RU" sz="1500" b="0" i="1" dirty="0" err="1">
                          <a:solidFill>
                            <a:srgbClr val="212529"/>
                          </a:solidFill>
                          <a:effectLst/>
                          <a:latin typeface="+mn-lt"/>
                        </a:rPr>
                        <a:t>Г.Айзенка</a:t>
                      </a:r>
                      <a:r>
                        <a:rPr lang="ru-RU" sz="1500" b="0" i="1" dirty="0">
                          <a:solidFill>
                            <a:srgbClr val="212529"/>
                          </a:solidFill>
                          <a:effectLst/>
                          <a:latin typeface="+mn-lt"/>
                        </a:rPr>
                        <a:t> «Самооценка психических состояний личности» и др.</a:t>
                      </a:r>
                      <a:endParaRPr lang="ru-RU" sz="1500" b="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Индивидуальные консультации</a:t>
                      </a: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 startAt="2"/>
                      </a:pPr>
                      <a:r>
                        <a:rPr lang="ru-RU" sz="1500" i="1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Тренинговые</a:t>
                      </a:r>
                      <a:r>
                        <a:rPr lang="ru-RU" sz="15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занятия с обучающимися группы «особого внимания»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ru-RU" sz="1500" i="1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Занятие «В океане   чувств и отношений»  (7-8 классы)</a:t>
                      </a:r>
                      <a:endParaRPr kumimoji="0" lang="ru-RU" sz="15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1.   Методические рекомендации по профилактике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аутодеструктивного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поведения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несовершеннолетних</a:t>
                      </a:r>
                      <a:endParaRPr kumimoji="0" lang="ru-RU" sz="15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1. </a:t>
                      </a:r>
                      <a:r>
                        <a:rPr lang="ru-RU" sz="1500" i="1" baseline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 Рекомендации  «Безопасный интернет»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2.  Занятие Семейного клуба</a:t>
                      </a: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53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(по соц. заказу)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452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8083" y="542431"/>
            <a:ext cx="8119241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Журнал консультаций педагога-психолога 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5C5045E-1320-3A87-DA25-2D818C87B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174894"/>
              </p:ext>
            </p:extLst>
          </p:nvPr>
        </p:nvGraphicFramePr>
        <p:xfrm>
          <a:off x="1170774" y="2389148"/>
          <a:ext cx="9810572" cy="1853502"/>
        </p:xfrm>
        <a:graphic>
          <a:graphicData uri="http://schemas.openxmlformats.org/drawingml/2006/table">
            <a:tbl>
              <a:tblPr firstRow="1" firstCol="1" bandRow="1"/>
              <a:tblGrid>
                <a:gridCol w="863126">
                  <a:extLst>
                    <a:ext uri="{9D8B030D-6E8A-4147-A177-3AD203B41FA5}">
                      <a16:colId xmlns:a16="http://schemas.microsoft.com/office/drawing/2014/main" val="157059917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1018740944"/>
                    </a:ext>
                  </a:extLst>
                </a:gridCol>
                <a:gridCol w="905853">
                  <a:extLst>
                    <a:ext uri="{9D8B030D-6E8A-4147-A177-3AD203B41FA5}">
                      <a16:colId xmlns:a16="http://schemas.microsoft.com/office/drawing/2014/main" val="438501577"/>
                    </a:ext>
                  </a:extLst>
                </a:gridCol>
                <a:gridCol w="1213503">
                  <a:extLst>
                    <a:ext uri="{9D8B030D-6E8A-4147-A177-3AD203B41FA5}">
                      <a16:colId xmlns:a16="http://schemas.microsoft.com/office/drawing/2014/main" val="1113171222"/>
                    </a:ext>
                  </a:extLst>
                </a:gridCol>
                <a:gridCol w="991312">
                  <a:extLst>
                    <a:ext uri="{9D8B030D-6E8A-4147-A177-3AD203B41FA5}">
                      <a16:colId xmlns:a16="http://schemas.microsoft.com/office/drawing/2014/main" val="3820573439"/>
                    </a:ext>
                  </a:extLst>
                </a:gridCol>
                <a:gridCol w="1751888">
                  <a:extLst>
                    <a:ext uri="{9D8B030D-6E8A-4147-A177-3AD203B41FA5}">
                      <a16:colId xmlns:a16="http://schemas.microsoft.com/office/drawing/2014/main" val="2401491803"/>
                    </a:ext>
                  </a:extLst>
                </a:gridCol>
                <a:gridCol w="1444240">
                  <a:extLst>
                    <a:ext uri="{9D8B030D-6E8A-4147-A177-3AD203B41FA5}">
                      <a16:colId xmlns:a16="http://schemas.microsoft.com/office/drawing/2014/main" val="3354229019"/>
                    </a:ext>
                  </a:extLst>
                </a:gridCol>
                <a:gridCol w="1384418">
                  <a:extLst>
                    <a:ext uri="{9D8B030D-6E8A-4147-A177-3AD203B41FA5}">
                      <a16:colId xmlns:a16="http://schemas.microsoft.com/office/drawing/2014/main" val="389050294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KZ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Консультируемый</a:t>
                      </a:r>
                      <a:endParaRPr lang="ru-KZ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Запрос</a:t>
                      </a:r>
                      <a:endParaRPr lang="ru-KZ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Рекомендации</a:t>
                      </a:r>
                      <a:endParaRPr lang="ru-KZ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Примечания</a:t>
                      </a:r>
                      <a:endParaRPr lang="ru-KZ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Консультант</a:t>
                      </a:r>
                      <a:endParaRPr lang="ru-KZ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808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(класс)</a:t>
                      </a:r>
                      <a:endParaRPr lang="ru-KZ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</a:t>
                      </a:r>
                      <a:endParaRPr lang="ru-KZ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имя</a:t>
                      </a:r>
                      <a:endParaRPr lang="ru-KZ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312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800" b="1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585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KZ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490431"/>
                  </a:ext>
                </a:extLst>
              </a:tr>
              <a:tr h="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955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974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+mn-lt"/>
                <a:ea typeface="Times New Roman"/>
              </a:rPr>
              <a:t>Организационно-методическая работа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3086893"/>
              </p:ext>
            </p:extLst>
          </p:nvPr>
        </p:nvGraphicFramePr>
        <p:xfrm>
          <a:off x="597126" y="1886853"/>
          <a:ext cx="11204027" cy="4398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4488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841" y="365126"/>
            <a:ext cx="11006959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+mn-lt"/>
                <a:ea typeface="Times New Roman"/>
              </a:rPr>
              <a:t>Рекомендации  по оформлению аналитического отчета</a:t>
            </a:r>
            <a:endParaRPr lang="ru-RU" sz="32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1339" y="4374913"/>
            <a:ext cx="9948040" cy="2215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ea typeface="Times New Roman"/>
                <a:cs typeface="Times New Roman"/>
              </a:rPr>
              <a:t>При оформлении выполнения любого плана работы прилагаются материалы реализации запланированных мероприятий.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ea typeface="Times New Roman"/>
                <a:cs typeface="Times New Roman"/>
              </a:rPr>
              <a:t>Все мероприятия, указанные в разных планах,  должны быть в соответствии друг с другом по срокам реализации, целевым группам и т.п.</a:t>
            </a:r>
            <a:endParaRPr lang="ru-RU" sz="2400" dirty="0">
              <a:ea typeface="Calibri"/>
              <a:cs typeface="Times New Roman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48529966"/>
              </p:ext>
            </p:extLst>
          </p:nvPr>
        </p:nvGraphicFramePr>
        <p:xfrm>
          <a:off x="851339" y="1333086"/>
          <a:ext cx="9948040" cy="304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4778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67BC5-5B8E-5EFA-E69C-E7C37BCAB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912EF-7CB7-4CAD-AE12-9D306DA8C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41" y="365126"/>
            <a:ext cx="11006959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+mn-lt"/>
                <a:ea typeface="Times New Roman"/>
              </a:rPr>
              <a:t>Проведение диагностики</a:t>
            </a:r>
            <a:endParaRPr lang="ru-RU" sz="3200" dirty="0">
              <a:latin typeface="+mn-l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6FA328-3E28-92A6-8935-A7C17037E454}"/>
              </a:ext>
            </a:extLst>
          </p:cNvPr>
          <p:cNvSpPr/>
          <p:nvPr/>
        </p:nvSpPr>
        <p:spPr>
          <a:xfrm>
            <a:off x="851339" y="4374913"/>
            <a:ext cx="9948040" cy="2215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ea typeface="Times New Roman"/>
                <a:cs typeface="Times New Roman"/>
              </a:rPr>
              <a:t>При оформлении выполнения любого плана работы прилагаются материалы реализации запланированных мероприятий.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ea typeface="Times New Roman"/>
                <a:cs typeface="Times New Roman"/>
              </a:rPr>
              <a:t>Все мероприятия, указанные в разных планах,  должны быть в соответствии друг с другом по срокам реализации, целевым группам и т.п.</a:t>
            </a:r>
            <a:endParaRPr lang="ru-RU" sz="2400" dirty="0">
              <a:ea typeface="Calibri"/>
              <a:cs typeface="Times New Roman"/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2BED4F1F-75FA-293F-E6C1-1F44DF264B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6188243"/>
              </p:ext>
            </p:extLst>
          </p:nvPr>
        </p:nvGraphicFramePr>
        <p:xfrm>
          <a:off x="851339" y="1333086"/>
          <a:ext cx="9948040" cy="304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2294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95C8B7E-A17A-05B2-B644-BFD2ABE92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92067"/>
            <a:ext cx="8545082" cy="34781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Консультирование и тренинги </a:t>
            </a:r>
            <a:r>
              <a:rPr lang="ru-RU" sz="1800" b="0" i="1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(групповые, индивидуальные)</a:t>
            </a:r>
            <a:endParaRPr lang="ru-KZ" sz="1800" b="0" i="0" u="none" strike="noStrike" dirty="0">
              <a:effectLst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с обучающимися и воспитанниками БЕЗ письменного согласия</a:t>
            </a:r>
            <a:endParaRPr lang="ru-KZ" sz="1800" b="0" i="0" u="none" strike="noStrike" dirty="0">
              <a:effectLst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родителей и иных законных представителей согласно</a:t>
            </a:r>
            <a:endParaRPr lang="ru-KZ" sz="1800" b="0" i="0" u="none" strike="noStrike" dirty="0">
              <a:effectLst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приложению №2 к приказу Министра образования</a:t>
            </a:r>
            <a:endParaRPr lang="ru-KZ" sz="1800" b="0" i="0" u="none" strike="noStrike" dirty="0">
              <a:effectLst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kern="1200" spc="5" dirty="0">
                <a:solidFill>
                  <a:srgbClr val="002060"/>
                </a:solidFill>
                <a:effectLst/>
                <a:cs typeface="Calibri" panose="020F0502020204030204" pitchFamily="34" charset="0"/>
              </a:rPr>
              <a:t>и науки Республики Казахстан от 28 января 2016 года №93</a:t>
            </a:r>
            <a:endParaRPr lang="ru-KZ" sz="1800" b="0" i="0" u="none" strike="noStrike" dirty="0">
              <a:effectLst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kern="1200" spc="5" dirty="0">
                <a:solidFill>
                  <a:srgbClr val="7030A0"/>
                </a:solidFill>
                <a:effectLst/>
                <a:cs typeface="Calibri" panose="020F0502020204030204" pitchFamily="34" charset="0"/>
              </a:rPr>
              <a:t>«Об утверждении форм типового договора оказания образовательных услуг для дошкольных организаций, организаций среднего, технического и профессионального, после среднего образования, типового договора на проведение профессиональной практики и типового договора о дуальном обучении для организаций технического и профессионального, после среднего образования»</a:t>
            </a:r>
            <a:endParaRPr lang="ru-KZ" sz="1800" b="0" i="0" u="none" strike="noStrike" dirty="0">
              <a:effectLst/>
            </a:endParaRPr>
          </a:p>
          <a:p>
            <a:endParaRPr lang="ru-KZ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177A1FC-24DE-009A-BE55-831BC3797F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379166"/>
              </p:ext>
            </p:extLst>
          </p:nvPr>
        </p:nvGraphicFramePr>
        <p:xfrm>
          <a:off x="654621" y="5248905"/>
          <a:ext cx="9829800" cy="1134995"/>
        </p:xfrm>
        <a:graphic>
          <a:graphicData uri="http://schemas.openxmlformats.org/drawingml/2006/table">
            <a:tbl>
              <a:tblPr firstRow="1" bandRow="1"/>
              <a:tblGrid>
                <a:gridCol w="9829800">
                  <a:extLst>
                    <a:ext uri="{9D8B030D-6E8A-4147-A177-3AD203B41FA5}">
                      <a16:colId xmlns:a16="http://schemas.microsoft.com/office/drawing/2014/main" val="953419943"/>
                    </a:ext>
                  </a:extLst>
                </a:gridCol>
              </a:tblGrid>
              <a:tr h="1134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1" spc="5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СЛУЧАЕ ОТКАЗА, РОДИТЕЛЬ ИЛИ ИНОЙ ЗАКОННЫЙ ПРЕДСТАВИТЕЛЬ ПРЕДОСТАВЛЯЕТ ЗАЯВЛЕНИЕ ОБ ОТКАЗЕ В СВОБОДНОЙ ФОРМЕ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09877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D261C62-4226-E39A-BECA-7FA4D6F53667}"/>
              </a:ext>
            </a:extLst>
          </p:cNvPr>
          <p:cNvSpPr txBox="1"/>
          <p:nvPr/>
        </p:nvSpPr>
        <p:spPr>
          <a:xfrm>
            <a:off x="838201" y="474100"/>
            <a:ext cx="8545082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 родителей или иных законных представителей о планах работы по психолого-педагогическому сопровождению оформляется протоколом родительского собрания класса в начале учебного года согласно приложению 1 </a:t>
            </a:r>
          </a:p>
          <a:p>
            <a:r>
              <a:rPr lang="ru-RU" sz="1600" b="1" i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(дополнения к приказу № 377).</a:t>
            </a:r>
            <a:endParaRPr lang="ru-KZ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89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DD419-9E97-3E6E-A2CC-EC9ED4C43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95460" cy="105347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kumimoji="0" lang="ru-RU" sz="2400" b="1" i="0" u="none" strike="noStrike" kern="1200" cap="none" spc="-6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ПСИХОЛОГО-ПЕДАГОГИЧЕСКОЕ СОПРОВОЖДЕНИЕ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700CD5-D42A-EB80-3670-629AC7538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91442"/>
            <a:ext cx="9177471" cy="48486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  <a:buFont typeface="Wingdings" panose="05000000000000000000" pitchFamily="2" charset="2"/>
              <a:buChar char="Ø"/>
            </a:pP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Родители/Обучающийся или воспитанник по собственному желанию обращается письменно либо устно;</a:t>
            </a:r>
            <a:endParaRPr lang="ru-KZ" sz="2600" b="1" i="0" u="none" strike="noStrik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регистрируется и рассматривается специалистами психологической службы;</a:t>
            </a:r>
            <a:endParaRPr lang="ru-KZ" sz="2600" b="1" i="0" u="none" strike="noStrik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sz="2600" b="1" i="0" u="sng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 согласовывает с родителями или иными законными представителями график, план, формат оказания и проведения психологической помощи</a:t>
            </a: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KZ" sz="2600" b="1" i="0" u="none" strike="noStrik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проведенной диагностической работы педагог-психолог определяет причину сложившейся ситуации; адресные рекомендации;</a:t>
            </a:r>
            <a:endParaRPr lang="ru-KZ" sz="2600" b="1" i="0" u="none" strike="noStrike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i="0" u="none" strike="noStrike" kern="1200" spc="5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рекомендаций и программы индивидуального плана осуществляются согласно установленному графику.</a:t>
            </a: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i="0" u="none" strike="noStrike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выявлении рисков психологического состояния или поведения, правовых, социальных или семейно-бытовых проблем, обучающийся или воспитанник направляется на консультацию к специалистам соответствующего профиля.</a:t>
            </a:r>
          </a:p>
          <a:p>
            <a:pPr marR="0" algn="l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KZ" sz="2300" b="1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691247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953" y="346841"/>
            <a:ext cx="11212468" cy="163961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r>
              <a:rPr lang="ru-RU" sz="3200" b="1" dirty="0">
                <a:latin typeface="+mn-lt"/>
                <a:ea typeface="Times New Roman"/>
                <a:cs typeface="Times New Roman"/>
              </a:rPr>
              <a:t>Организация работы  и документация     психологической       службы     организации    образования</a:t>
            </a:r>
            <a:br>
              <a:rPr lang="ru-RU" sz="2400" b="1" dirty="0">
                <a:ea typeface="Calibri"/>
                <a:cs typeface="Times New Roman"/>
              </a:rPr>
            </a:br>
            <a:endParaRPr lang="en-US" sz="2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23057356"/>
              </p:ext>
            </p:extLst>
          </p:nvPr>
        </p:nvGraphicFramePr>
        <p:xfrm>
          <a:off x="126123" y="3405352"/>
          <a:ext cx="9632731" cy="345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3553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7" y="1986456"/>
            <a:ext cx="6451282" cy="1418896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lang="ru-RU" sz="4400" b="1" dirty="0">
                <a:solidFill>
                  <a:srgbClr val="002060"/>
                </a:solidFill>
                <a:latin typeface="+mn-lt"/>
                <a:ea typeface="Calibri"/>
              </a:rPr>
              <a:t>Благодарю за внимание!</a:t>
            </a:r>
            <a:endParaRPr lang="en-US" sz="4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6" name="Picture 2" descr="C:\Users\User-1\Desktop\логоти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0" y="161910"/>
            <a:ext cx="1133475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268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91342"/>
            <a:ext cx="9871294" cy="59134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  <a:ea typeface="Times New Roman"/>
              </a:rPr>
              <a:t>Сотрудники психологической службы </a:t>
            </a:r>
            <a:endParaRPr lang="ru-RU" sz="3600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23528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6819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1AFB1-B932-EDE4-332E-42AC3121E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400" b="1" i="0" u="none" strike="noStrike" kern="1200" cap="none" spc="-6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НАПРАВЛЕНИЯ ДЕЯТЕЛЬНОСТИ ПЕДАГОГА-ПСИХОЛОГА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93D98D-55EC-4EB6-F195-5064BBD36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888" y="1825625"/>
            <a:ext cx="7785219" cy="279765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914400" marR="0" indent="-45720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400"/>
            </a:pPr>
            <a:r>
              <a:rPr lang="ru-RU" sz="2000" b="1" i="0" u="none" strike="noStrike" kern="1200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ДИАГНОСТИЧЕСКОЕ</a:t>
            </a:r>
            <a:endParaRPr lang="ru-KZ" sz="2000" b="0" i="0" u="none" strike="noStrike" dirty="0">
              <a:effectLst/>
              <a:latin typeface="Arial" panose="020B0604020202020204" pitchFamily="34" charset="0"/>
            </a:endParaRPr>
          </a:p>
          <a:p>
            <a:pPr marL="804672" marR="0" indent="-347472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0" u="none" strike="noStrike" kern="1200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КОНСУЛЬТАТИВНОЕ</a:t>
            </a:r>
            <a:endParaRPr lang="ru-KZ" sz="2000" b="0" i="0" u="none" strike="noStrike" dirty="0">
              <a:effectLst/>
              <a:latin typeface="Arial" panose="020B0604020202020204" pitchFamily="34" charset="0"/>
            </a:endParaRPr>
          </a:p>
          <a:p>
            <a:pPr marL="804672" marR="0" indent="-347472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0" u="none" strike="noStrike" kern="1200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РАЗВИВАЮЩЕЕ (КОРРЕКЦИОННОЕ)</a:t>
            </a:r>
            <a:endParaRPr lang="ru-KZ" sz="2000" b="0" i="0" u="none" strike="noStrike" dirty="0">
              <a:effectLst/>
              <a:latin typeface="Arial" panose="020B0604020202020204" pitchFamily="34" charset="0"/>
            </a:endParaRPr>
          </a:p>
          <a:p>
            <a:pPr marL="804672" marR="0" indent="-347472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0" u="none" strike="noStrike" kern="1200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ПСИХОЛОГО-ПЕДАГОГИЧЕСКОЕ ПРОСВЕЩЕНИЕ</a:t>
            </a:r>
            <a:endParaRPr lang="ru-KZ" sz="2000" b="0" i="0" u="none" strike="noStrike" dirty="0">
              <a:effectLst/>
              <a:latin typeface="Arial" panose="020B0604020202020204" pitchFamily="34" charset="0"/>
            </a:endParaRPr>
          </a:p>
          <a:p>
            <a:pPr marL="804672" marR="0" indent="-347472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0" u="none" strike="noStrike" kern="1200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ОРГАНИЗАЦИОННО-МЕТОДИЧЕСКОЕ</a:t>
            </a:r>
            <a:endParaRPr lang="ru-KZ" sz="2000" b="0" i="0" u="none" strike="noStrike" dirty="0">
              <a:effectLst/>
              <a:latin typeface="Arial" panose="020B0604020202020204" pitchFamily="34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35882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CBE6D-FF5D-057E-7EAF-22B91CE5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8557"/>
          </a:xfrm>
        </p:spPr>
        <p:txBody>
          <a:bodyPr/>
          <a:lstStyle/>
          <a:p>
            <a:pPr algn="ctr"/>
            <a:r>
              <a:rPr kumimoji="0" lang="ru-RU" sz="2400" b="1" i="0" u="none" strike="noStrike" kern="1200" cap="none" spc="-6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НОРМАТИВЫ  И  ПРИКАЗЫ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1F03A6-3164-B1D4-1D4F-6341397A1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4221"/>
            <a:ext cx="9938047" cy="540094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ts val="2000"/>
              <a:buFont typeface="Wingdings" panose="05000000000000000000" pitchFamily="2" charset="2"/>
              <a:buChar char="§"/>
            </a:pPr>
            <a:endParaRPr lang="ru-RU" sz="1900" b="0" i="0" u="none" strike="noStrike" kern="1200" spc="5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ts val="2000"/>
              <a:buFont typeface="Wingdings" panose="05000000000000000000" pitchFamily="2" charset="2"/>
              <a:buChar char="§"/>
            </a:pPr>
            <a:r>
              <a:rPr lang="ru-RU" sz="1900" b="0" i="0" u="none" strike="noStrike" kern="1200" spc="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Вся документация ведется согласно приказу </a:t>
            </a:r>
            <a:r>
              <a:rPr lang="ru-RU" sz="1900" b="1" i="0" u="none" strike="noStrike" kern="1200" spc="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№ 377 </a:t>
            </a:r>
            <a:r>
              <a:rPr lang="ru-RU" sz="1900" b="1" i="0" u="none" strike="noStrike" kern="1200" spc="5" dirty="0">
                <a:solidFill>
                  <a:srgbClr val="0070C0"/>
                </a:solidFill>
                <a:effectLst/>
                <a:cs typeface="Calibri" panose="020F0502020204030204" pitchFamily="34" charset="0"/>
              </a:rPr>
              <a:t>«Об утверждении Правил деятельности психологической службы в организациях среднего образования»</a:t>
            </a:r>
            <a:r>
              <a:rPr lang="ru-RU" sz="1900" b="1" i="0" u="none" strike="noStrike" kern="1200" spc="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 от 25 августа 2022 г.</a:t>
            </a: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ts val="2000"/>
              <a:buNone/>
            </a:pPr>
            <a:endParaRPr lang="ru-KZ" sz="1900" b="0" i="0" u="none" strike="noStrike" dirty="0">
              <a:effectLst/>
            </a:endParaRPr>
          </a:p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900" b="0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Специализированные и специальные учреждения работают согласно приказу 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от 12 января 2022 года №6 </a:t>
            </a:r>
            <a:r>
              <a:rPr lang="ru-RU" sz="1900" b="1" i="0" u="none" strike="noStrike" kern="1200" spc="-15" dirty="0">
                <a:solidFill>
                  <a:srgbClr val="0070C0"/>
                </a:solidFill>
                <a:effectLst/>
                <a:cs typeface="Calibri" panose="020F0502020204030204" pitchFamily="34" charset="0"/>
              </a:rPr>
              <a:t>«Об утверждении правил психолого-педагогического сопровождения в организациях образования»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, приказу №4 </a:t>
            </a:r>
            <a:r>
              <a:rPr lang="ru-RU" sz="1900" b="1" i="0" u="none" strike="noStrike" kern="1200" spc="-15" dirty="0">
                <a:solidFill>
                  <a:srgbClr val="0070C0"/>
                </a:solidFill>
                <a:effectLst/>
                <a:cs typeface="Calibri" panose="020F0502020204030204" pitchFamily="34" charset="0"/>
              </a:rPr>
              <a:t>«Об утверждении правил оценки особых образовательных потребностей»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 от 12 января 2022 г.</a:t>
            </a: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ru-KZ" sz="1900" b="0" i="0" u="none" strike="noStrike" dirty="0">
              <a:effectLst/>
            </a:endParaRPr>
          </a:p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900" b="0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Специалисты Психологической службы ведут документацию согласно приказу 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№130 </a:t>
            </a:r>
            <a:r>
              <a:rPr lang="ru-RU" sz="1900" b="1" i="0" u="none" strike="noStrike" kern="1200" spc="-15" dirty="0">
                <a:solidFill>
                  <a:srgbClr val="0070C0"/>
                </a:solidFill>
                <a:effectLst/>
                <a:cs typeface="Calibri" panose="020F0502020204030204" pitchFamily="34" charset="0"/>
              </a:rPr>
              <a:t>«Об утверждении перечня документов обязательных для ведения педагогами организаций среднего, технического и профессионального, после среднего образования и их формы»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, от 6 апреля 2020 года. </a:t>
            </a:r>
          </a:p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ru-RU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 внесении изменений и дополнений в приказ Министра образования и науки Республики Казахстан от 13 июля 2009 года № 338 </a:t>
            </a:r>
            <a:r>
              <a:rPr lang="ru-RU" sz="1900" b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«Об утверждении Типовых квалификационных характеристик должностей педагогов</a:t>
            </a:r>
            <a:r>
              <a:rPr lang="ru-RU" sz="19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Приказ Министра просвещения Республики Казахстан от 14 апреля 2023 года № 100. Зарегистрирован в Министерстве юстиции Республики Казахстан 17 апреля 2023 года № 32316</a:t>
            </a:r>
            <a:endParaRPr lang="ru-KZ" sz="19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 rtl="0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ru-KZ" sz="1900" b="0" i="0" u="none" strike="noStrike" dirty="0">
              <a:effectLst/>
            </a:endParaRPr>
          </a:p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900" b="0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На основании данных Правил были внесены изменения и дополнения в 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Положение о деятельности психологической службы в организациях образования Костанайской области (школы, </a:t>
            </a:r>
            <a:r>
              <a:rPr lang="ru-RU" sz="1900" b="1" i="0" u="none" strike="noStrike" kern="1200" spc="-15" dirty="0" err="1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ТиПО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, 2020 г.) в</a:t>
            </a:r>
            <a:r>
              <a:rPr lang="ru-RU" sz="1900" b="1" i="0" u="none" strike="noStrike" kern="1200" spc="-15" baseline="0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 2022 г</a:t>
            </a:r>
            <a:r>
              <a:rPr lang="ru-RU" sz="1900" b="1" i="0" u="none" strike="noStrike" kern="1200" spc="-15" dirty="0">
                <a:solidFill>
                  <a:srgbClr val="000000"/>
                </a:solidFill>
                <a:effectLst/>
                <a:cs typeface="Calibri" panose="020F0502020204030204" pitchFamily="34" charset="0"/>
              </a:rPr>
              <a:t>.</a:t>
            </a:r>
            <a:endParaRPr lang="ru-KZ" sz="1900" b="0" i="0" u="none" strike="noStrike" dirty="0">
              <a:effectLst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95670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731" y="252248"/>
            <a:ext cx="10515600" cy="85133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</a:rPr>
              <a:t>Документация психологической службы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29093865"/>
              </p:ext>
            </p:extLst>
          </p:nvPr>
        </p:nvGraphicFramePr>
        <p:xfrm>
          <a:off x="1968938" y="1403130"/>
          <a:ext cx="8128000" cy="5186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0823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76" y="225771"/>
            <a:ext cx="11776841" cy="1637096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+mn-lt"/>
                <a:ea typeface="Times New Roman"/>
                <a:cs typeface="Times New Roman"/>
              </a:rPr>
              <a:t>Виды документации, обеспечивающей и регламентирующей деятельность педагога – психолога</a:t>
            </a:r>
            <a:br>
              <a:rPr lang="ru-RU" sz="4000" b="1" dirty="0">
                <a:latin typeface="+mn-lt"/>
                <a:ea typeface="Calibri"/>
                <a:cs typeface="Times New Roman"/>
              </a:rPr>
            </a:br>
            <a:endParaRPr lang="en-US" sz="4000" b="1" dirty="0">
              <a:latin typeface="+mn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85478220"/>
              </p:ext>
            </p:extLst>
          </p:nvPr>
        </p:nvGraphicFramePr>
        <p:xfrm>
          <a:off x="677039" y="3531475"/>
          <a:ext cx="10185401" cy="3200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1686910" y="1862867"/>
            <a:ext cx="7709338" cy="13415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>
                <a:ea typeface="Times New Roman"/>
                <a:cs typeface="Times New Roman"/>
              </a:rPr>
              <a:t> </a:t>
            </a:r>
            <a:r>
              <a:rPr lang="ru-RU" sz="2400" b="1" dirty="0">
                <a:ea typeface="Times New Roman"/>
              </a:rPr>
              <a:t>Положение о психологической службе организаций образования </a:t>
            </a:r>
            <a:r>
              <a:rPr lang="ru-RU" sz="2400" b="1" dirty="0" err="1">
                <a:ea typeface="Times New Roman"/>
              </a:rPr>
              <a:t>Костанайской</a:t>
            </a:r>
            <a:r>
              <a:rPr lang="ru-RU" sz="2400" b="1" dirty="0">
                <a:ea typeface="Times New Roman"/>
              </a:rPr>
              <a:t>  области</a:t>
            </a:r>
            <a:endParaRPr lang="en-US" sz="2400" b="1" dirty="0"/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3702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076" y="0"/>
            <a:ext cx="10957034" cy="14771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>
                <a:ea typeface="Times New Roman"/>
                <a:cs typeface="Times New Roman"/>
              </a:rPr>
              <a:t>Законодательно-правовые акты и нормативные документы</a:t>
            </a:r>
            <a:br>
              <a:rPr lang="ru-RU" sz="3200" dirty="0">
                <a:ea typeface="Calibri"/>
                <a:cs typeface="Times New Roman"/>
              </a:rPr>
            </a:br>
            <a:endParaRPr lang="en-US" sz="3200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0A8841D6-A3E9-4D43-B23D-4F2AFCFB166E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4205288"/>
            <a:ext cx="5105400" cy="555625"/>
            <a:chOff x="1248" y="1440"/>
            <a:chExt cx="3216" cy="350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C6610F34-4862-425F-A206-498DFD5A8002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A12AB604-8E56-480A-BD2C-F2FF46BE1DD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E466D28E-0728-4319-9941-28FA9324940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09C142E7-04AE-4CB3-9677-D5E9BEA015F5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690688"/>
            <a:ext cx="5105400" cy="555625"/>
            <a:chOff x="1248" y="2030"/>
            <a:chExt cx="3216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24AF8712-DF39-4953-92FC-48D7E025750B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4A3A556F-22E6-4EBC-A636-5A83B6A4F9C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E91F0422-9F20-48C8-8BDB-16127F669EC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90E948F7-61C7-466E-8DC9-725DD076A9A2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528888"/>
            <a:ext cx="5105400" cy="555625"/>
            <a:chOff x="1248" y="2640"/>
            <a:chExt cx="321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671886D5-59A0-4DAA-A07E-92D5B500C97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10CCAA52-2831-4D81-9DD0-F304B4377F7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8437266C-81AD-4094-A57E-DF17EB46B7A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66552B84-5B8C-4F41-A6D9-AB0894B22A67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367088"/>
            <a:ext cx="5105400" cy="555625"/>
            <a:chOff x="1248" y="3230"/>
            <a:chExt cx="3216" cy="350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00E8C517-7847-4D33-ABC2-BCA50830869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D383BF76-5252-4125-980E-0651B1B3AC9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FBD6C4BD-93C1-496C-9FAA-2BC56D6AB5C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4723918" y="1712913"/>
            <a:ext cx="327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ea typeface="Times New Roman"/>
              </a:rPr>
              <a:t>Международные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723918" y="2535832"/>
            <a:ext cx="3570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a typeface="Times New Roman"/>
              </a:rPr>
              <a:t>Республиканские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710235" y="3223559"/>
            <a:ext cx="277152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ea typeface="Times New Roman"/>
                <a:cs typeface="Times New Roman"/>
              </a:rPr>
              <a:t>Региональные</a:t>
            </a:r>
            <a:endParaRPr lang="ru-RU" sz="3200" dirty="0"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34233" y="4022072"/>
            <a:ext cx="230024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ea typeface="Times New Roman"/>
                <a:cs typeface="Times New Roman"/>
              </a:rPr>
              <a:t>Локальные 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85858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630620"/>
            <a:ext cx="8781392" cy="1184950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+mn-lt"/>
                <a:ea typeface="Times New Roman"/>
                <a:cs typeface="Times New Roman"/>
              </a:rPr>
              <a:t>Специальная документация</a:t>
            </a:r>
            <a:endParaRPr lang="ru-RU" sz="3600" dirty="0">
              <a:effectLst/>
              <a:latin typeface="+mn-lt"/>
              <a:ea typeface="Calibri"/>
              <a:cs typeface="Times New Roman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91249946"/>
              </p:ext>
            </p:extLst>
          </p:nvPr>
        </p:nvGraphicFramePr>
        <p:xfrm>
          <a:off x="677039" y="3531475"/>
          <a:ext cx="10185401" cy="2979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48301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1240</Words>
  <Application>Microsoft Office PowerPoint</Application>
  <PresentationFormat>Широкоэкранный</PresentationFormat>
  <Paragraphs>245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Тема Office</vt:lpstr>
      <vt:lpstr>   Нормативно- правовое обеспечение профессиональной деятельности педагогов-психологов организаций образования. Документация педагога-психолога  в системе  психолого-педагогического сопровождения образовательного процесса.   </vt:lpstr>
      <vt:lpstr>                 Организация работы  и документация     психологической       службы     организации    образования </vt:lpstr>
      <vt:lpstr>Сотрудники психологической службы </vt:lpstr>
      <vt:lpstr>НАПРАВЛЕНИЯ ДЕЯТЕЛЬНОСТИ ПЕДАГОГА-ПСИХОЛОГА</vt:lpstr>
      <vt:lpstr>НОРМАТИВЫ  И  ПРИКАЗЫ</vt:lpstr>
      <vt:lpstr>Документация психологической службы</vt:lpstr>
      <vt:lpstr>Виды документации, обеспечивающей и регламентирующей деятельность педагога – психолога </vt:lpstr>
      <vt:lpstr> Законодательно-правовые акты и нормативные документы </vt:lpstr>
      <vt:lpstr>Специальная документация</vt:lpstr>
      <vt:lpstr>  Организационно-методическая документация   </vt:lpstr>
      <vt:lpstr> Годовой план работы психолога </vt:lpstr>
      <vt:lpstr> Циклограмма  работы  педагога-психолога </vt:lpstr>
      <vt:lpstr> Годовой план работы по профилактике аутодеструктивного поведения несовершеннолетних </vt:lpstr>
      <vt:lpstr>Презентация PowerPoint</vt:lpstr>
      <vt:lpstr>Организационно-методическая работа</vt:lpstr>
      <vt:lpstr>Рекомендации  по оформлению аналитического отчета</vt:lpstr>
      <vt:lpstr>Проведение диагностики</vt:lpstr>
      <vt:lpstr>Презентация PowerPoint</vt:lpstr>
      <vt:lpstr>ПСИХОЛОГО-ПЕДАГОГИЧЕСКОЕ СОПРОВОЖДЕНИЕ</vt:lpstr>
      <vt:lpstr>     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Региональный Центр</cp:lastModifiedBy>
  <cp:revision>139</cp:revision>
  <dcterms:created xsi:type="dcterms:W3CDTF">2020-10-04T11:27:59Z</dcterms:created>
  <dcterms:modified xsi:type="dcterms:W3CDTF">2024-02-13T10:31:06Z</dcterms:modified>
</cp:coreProperties>
</file>